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61" r:id="rId2"/>
    <p:sldMasterId id="2147483663" r:id="rId3"/>
  </p:sldMasterIdLst>
  <p:notesMasterIdLst>
    <p:notesMasterId r:id="rId24"/>
  </p:notesMasterIdLst>
  <p:handoutMasterIdLst>
    <p:handoutMasterId r:id="rId25"/>
  </p:handoutMasterIdLst>
  <p:sldIdLst>
    <p:sldId id="256" r:id="rId4"/>
    <p:sldId id="269" r:id="rId5"/>
    <p:sldId id="257" r:id="rId6"/>
    <p:sldId id="267" r:id="rId7"/>
    <p:sldId id="258" r:id="rId8"/>
    <p:sldId id="261" r:id="rId9"/>
    <p:sldId id="262" r:id="rId10"/>
    <p:sldId id="263" r:id="rId11"/>
    <p:sldId id="264" r:id="rId12"/>
    <p:sldId id="266" r:id="rId13"/>
    <p:sldId id="265" r:id="rId14"/>
    <p:sldId id="268" r:id="rId15"/>
    <p:sldId id="270" r:id="rId16"/>
    <p:sldId id="271" r:id="rId17"/>
    <p:sldId id="272" r:id="rId18"/>
    <p:sldId id="273" r:id="rId19"/>
    <p:sldId id="274" r:id="rId20"/>
    <p:sldId id="275" r:id="rId21"/>
    <p:sldId id="260" r:id="rId22"/>
    <p:sldId id="259"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3" autoAdjust="0"/>
    <p:restoredTop sz="94663" autoAdjust="0"/>
  </p:normalViewPr>
  <p:slideViewPr>
    <p:cSldViewPr>
      <p:cViewPr varScale="1">
        <p:scale>
          <a:sx n="70" d="100"/>
          <a:sy n="70" d="100"/>
        </p:scale>
        <p:origin x="51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17613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17613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17613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F773261-4AB6-48F9-AF0E-209C36E5A357}" type="slidenum">
              <a:rPr lang="nl-NL"/>
              <a:pPr/>
              <a:t>‹nr.›</a:t>
            </a:fld>
            <a:endParaRPr lang="nl-NL"/>
          </a:p>
        </p:txBody>
      </p:sp>
    </p:spTree>
    <p:extLst>
      <p:ext uri="{BB962C8B-B14F-4D97-AF65-F5344CB8AC3E}">
        <p14:creationId xmlns:p14="http://schemas.microsoft.com/office/powerpoint/2010/main" val="10215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81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81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a:p>
            <a:pPr lvl="1"/>
            <a:r>
              <a:rPr lang="en-US" smtClean="0"/>
              <a:t>Tweede niveau</a:t>
            </a:r>
          </a:p>
          <a:p>
            <a:pPr lvl="2"/>
            <a:r>
              <a:rPr lang="en-US" smtClean="0"/>
              <a:t>Derde niveau</a:t>
            </a:r>
          </a:p>
          <a:p>
            <a:pPr lvl="3"/>
            <a:r>
              <a:rPr lang="en-US" smtClean="0"/>
              <a:t>Vierde niveau</a:t>
            </a:r>
          </a:p>
          <a:p>
            <a:pPr lvl="4"/>
            <a:r>
              <a:rPr lang="en-US" smtClean="0"/>
              <a:t>Vijfde niveau</a:t>
            </a:r>
          </a:p>
        </p:txBody>
      </p:sp>
      <p:sp>
        <p:nvSpPr>
          <p:cNvPr id="481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81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16660DC-3EF7-4577-8B5E-0C9936408322}" type="slidenum">
              <a:rPr lang="en-US"/>
              <a:pPr/>
              <a:t>‹nr.›</a:t>
            </a:fld>
            <a:endParaRPr lang="en-US"/>
          </a:p>
        </p:txBody>
      </p:sp>
    </p:spTree>
    <p:extLst>
      <p:ext uri="{BB962C8B-B14F-4D97-AF65-F5344CB8AC3E}">
        <p14:creationId xmlns:p14="http://schemas.microsoft.com/office/powerpoint/2010/main" val="10825401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219138" name="Picture 2"/>
          <p:cNvPicPr>
            <a:picLocks noChangeAspect="1" noChangeArrowheads="1"/>
          </p:cNvPicPr>
          <p:nvPr/>
        </p:nvPicPr>
        <p:blipFill>
          <a:blip r:embed="rId2" cstate="print"/>
          <a:srcRect/>
          <a:stretch>
            <a:fillRect/>
          </a:stretch>
        </p:blipFill>
        <p:spPr bwMode="auto">
          <a:xfrm>
            <a:off x="-304800" y="-225425"/>
            <a:ext cx="9753600" cy="7315200"/>
          </a:xfrm>
          <a:prstGeom prst="rect">
            <a:avLst/>
          </a:prstGeom>
          <a:noFill/>
          <a:ln w="9525">
            <a:noFill/>
            <a:miter lim="800000"/>
            <a:headEnd/>
            <a:tailEnd/>
          </a:ln>
          <a:effectLst/>
        </p:spPr>
      </p:pic>
      <p:sp>
        <p:nvSpPr>
          <p:cNvPr id="219139" name="Rectangle 3"/>
          <p:cNvSpPr>
            <a:spLocks noGrp="1" noChangeArrowheads="1"/>
          </p:cNvSpPr>
          <p:nvPr>
            <p:ph type="ctrTitle"/>
          </p:nvPr>
        </p:nvSpPr>
        <p:spPr>
          <a:xfrm>
            <a:off x="455613" y="1125538"/>
            <a:ext cx="4186237" cy="2303462"/>
          </a:xfrm>
          <a:ln algn="ctr"/>
        </p:spPr>
        <p:txBody>
          <a:bodyPr/>
          <a:lstStyle>
            <a:lvl1pPr>
              <a:defRPr sz="3500">
                <a:solidFill>
                  <a:schemeClr val="bg1"/>
                </a:solidFill>
              </a:defRPr>
            </a:lvl1pPr>
          </a:lstStyle>
          <a:p>
            <a:r>
              <a:rPr lang="nl-NL"/>
              <a:t>Click to edit Master title style</a:t>
            </a:r>
          </a:p>
        </p:txBody>
      </p:sp>
      <p:sp>
        <p:nvSpPr>
          <p:cNvPr id="219140" name="Text Box 4"/>
          <p:cNvSpPr txBox="1">
            <a:spLocks noChangeArrowheads="1"/>
          </p:cNvSpPr>
          <p:nvPr/>
        </p:nvSpPr>
        <p:spPr bwMode="auto">
          <a:xfrm>
            <a:off x="0" y="6850063"/>
            <a:ext cx="9144000" cy="179387"/>
          </a:xfrm>
          <a:prstGeom prst="rect">
            <a:avLst/>
          </a:prstGeom>
          <a:noFill/>
          <a:ln w="9525">
            <a:noFill/>
            <a:miter lim="800000"/>
            <a:headEnd/>
            <a:tailEnd/>
          </a:ln>
          <a:effectLst/>
        </p:spPr>
        <p:txBody>
          <a:bodyPr/>
          <a:lstStyle/>
          <a:p>
            <a:pPr algn="ctr" eaLnBrk="0" hangingPunct="0">
              <a:spcBef>
                <a:spcPct val="50000"/>
              </a:spcBef>
            </a:pPr>
            <a:r>
              <a:rPr lang="en-US" sz="1000" b="1">
                <a:solidFill>
                  <a:schemeClr val="bg1"/>
                </a:solidFill>
                <a:latin typeface="Verdana" pitchFamily="34" charset="0"/>
              </a:rPr>
              <a:t>© 2008 - 2009 De Groene Campus</a:t>
            </a:r>
          </a:p>
        </p:txBody>
      </p:sp>
      <p:sp>
        <p:nvSpPr>
          <p:cNvPr id="219141" name="Rectangle 5"/>
          <p:cNvSpPr>
            <a:spLocks noGrp="1" noChangeArrowheads="1"/>
          </p:cNvSpPr>
          <p:nvPr>
            <p:ph type="dt" sz="quarter" idx="2"/>
          </p:nvPr>
        </p:nvSpPr>
        <p:spPr bwMode="auto">
          <a:xfrm>
            <a:off x="1258888" y="3500438"/>
            <a:ext cx="3384550" cy="431800"/>
          </a:xfrm>
          <a:prstGeom prst="rect">
            <a:avLst/>
          </a:prstGeom>
          <a:noFill/>
          <a:ln algn="ctr">
            <a:miter lim="800000"/>
            <a:headEnd/>
            <a:tailEnd/>
          </a:ln>
        </p:spPr>
        <p:txBody>
          <a:bodyPr vert="horz" wrap="square" lIns="91440" tIns="45720" rIns="91440" bIns="45720" numCol="1" anchor="t" anchorCtr="0" compatLnSpc="1">
            <a:prstTxWarp prst="textNoShape">
              <a:avLst/>
            </a:prstTxWarp>
          </a:bodyPr>
          <a:lstStyle>
            <a:lvl1pPr>
              <a:defRPr sz="1200" b="1">
                <a:solidFill>
                  <a:schemeClr val="bg1"/>
                </a:solidFill>
                <a:latin typeface="+mn-lt"/>
              </a:defRPr>
            </a:lvl1pPr>
          </a:lstStyle>
          <a:p>
            <a:fld id="{DD22D822-B4FA-407F-8056-1DE2E281B744}" type="datetime2">
              <a:rPr lang="nl-NL"/>
              <a:pPr/>
              <a:t>woensdag 9 maart 2016</a:t>
            </a:fld>
            <a:endParaRPr lang="nl-NL"/>
          </a:p>
        </p:txBody>
      </p:sp>
      <p:sp>
        <p:nvSpPr>
          <p:cNvPr id="219142" name="Rectangle 6"/>
          <p:cNvSpPr>
            <a:spLocks noChangeArrowheads="1"/>
          </p:cNvSpPr>
          <p:nvPr/>
        </p:nvSpPr>
        <p:spPr bwMode="auto">
          <a:xfrm>
            <a:off x="468313" y="3500438"/>
            <a:ext cx="863600" cy="431800"/>
          </a:xfrm>
          <a:prstGeom prst="rect">
            <a:avLst/>
          </a:prstGeom>
          <a:noFill/>
          <a:ln w="9525" algn="ctr">
            <a:noFill/>
            <a:miter lim="800000"/>
            <a:headEnd/>
            <a:tailEnd/>
          </a:ln>
          <a:effectLst/>
        </p:spPr>
        <p:txBody>
          <a:bodyPr/>
          <a:lstStyle/>
          <a:p>
            <a:r>
              <a:rPr lang="nl-NL" sz="1200" b="1">
                <a:solidFill>
                  <a:schemeClr val="bg1"/>
                </a:solidFill>
                <a:latin typeface="Verdana" pitchFamily="34" charset="0"/>
              </a:rPr>
              <a:t>Datum:</a:t>
            </a:r>
          </a:p>
        </p:txBody>
      </p:sp>
      <p:sp>
        <p:nvSpPr>
          <p:cNvPr id="219143" name="Rectangle 7"/>
          <p:cNvSpPr>
            <a:spLocks noGrp="1" noChangeArrowheads="1"/>
          </p:cNvSpPr>
          <p:nvPr>
            <p:ph type="subTitle" sz="quarter" idx="1"/>
          </p:nvPr>
        </p:nvSpPr>
        <p:spPr>
          <a:xfrm>
            <a:off x="468313" y="4027488"/>
            <a:ext cx="4175125" cy="554037"/>
          </a:xfrm>
          <a:ln algn="ctr"/>
        </p:spPr>
        <p:txBody>
          <a:bodyPr anchor="ctr"/>
          <a:lstStyle>
            <a:lvl1pPr marL="0" indent="0">
              <a:spcBef>
                <a:spcPct val="0"/>
              </a:spcBef>
              <a:buFontTx/>
              <a:buNone/>
              <a:defRPr sz="1200" b="1">
                <a:solidFill>
                  <a:schemeClr val="bg1"/>
                </a:solidFill>
              </a:defRPr>
            </a:lvl1pPr>
          </a:lstStyle>
          <a:p>
            <a:r>
              <a:rPr lang="nl-NL"/>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ianummer 3"/>
          <p:cNvSpPr>
            <a:spLocks noGrp="1"/>
          </p:cNvSpPr>
          <p:nvPr>
            <p:ph type="sldNum" sz="quarter" idx="10"/>
          </p:nvPr>
        </p:nvSpPr>
        <p:spPr/>
        <p:txBody>
          <a:bodyPr/>
          <a:lstStyle>
            <a:lvl1pPr>
              <a:defRPr/>
            </a:lvl1pPr>
          </a:lstStyle>
          <a:p>
            <a:fld id="{4A3AEFBE-BE36-4F01-A23E-3E934345C7D7}" type="slidenum">
              <a:rPr lang="en-US"/>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288088" y="485775"/>
            <a:ext cx="1943100" cy="55435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485775"/>
            <a:ext cx="5678488" cy="55435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ianummer 3"/>
          <p:cNvSpPr>
            <a:spLocks noGrp="1"/>
          </p:cNvSpPr>
          <p:nvPr>
            <p:ph type="sldNum" sz="quarter" idx="10"/>
          </p:nvPr>
        </p:nvSpPr>
        <p:spPr/>
        <p:txBody>
          <a:bodyPr/>
          <a:lstStyle>
            <a:lvl1pPr>
              <a:defRPr/>
            </a:lvl1pPr>
          </a:lstStyle>
          <a:p>
            <a:fld id="{60165153-E7BD-4557-AEB7-BB235DAA9A9B}" type="slidenum">
              <a:rPr lang="en-US"/>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916113"/>
            <a:ext cx="3810000"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419600" y="1916113"/>
            <a:ext cx="3811588"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ianummer 4"/>
          <p:cNvSpPr>
            <a:spLocks noGrp="1"/>
          </p:cNvSpPr>
          <p:nvPr>
            <p:ph type="sldNum" sz="quarter" idx="10"/>
          </p:nvPr>
        </p:nvSpPr>
        <p:spPr>
          <a:xfrm>
            <a:off x="6588125" y="73025"/>
            <a:ext cx="2133600" cy="476250"/>
          </a:xfrm>
        </p:spPr>
        <p:txBody>
          <a:bodyPr/>
          <a:lstStyle>
            <a:lvl1pPr>
              <a:defRPr/>
            </a:lvl1pPr>
          </a:lstStyle>
          <a:p>
            <a:fld id="{5480F510-0E61-4D50-A7F4-7EFD8597F246}" type="slidenum">
              <a:rPr lang="en-US"/>
              <a:pPr/>
              <a:t>‹nr.›</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222210" name="Picture 2"/>
          <p:cNvPicPr>
            <a:picLocks noChangeAspect="1" noChangeArrowheads="1"/>
          </p:cNvPicPr>
          <p:nvPr/>
        </p:nvPicPr>
        <p:blipFill>
          <a:blip r:embed="rId2" cstate="print"/>
          <a:srcRect/>
          <a:stretch>
            <a:fillRect/>
          </a:stretch>
        </p:blipFill>
        <p:spPr bwMode="auto">
          <a:xfrm>
            <a:off x="-304800" y="-225425"/>
            <a:ext cx="9753600" cy="7315200"/>
          </a:xfrm>
          <a:prstGeom prst="rect">
            <a:avLst/>
          </a:prstGeom>
          <a:noFill/>
          <a:ln w="9525">
            <a:noFill/>
            <a:miter lim="800000"/>
            <a:headEnd/>
            <a:tailEnd/>
          </a:ln>
          <a:effectLst/>
        </p:spPr>
      </p:pic>
      <p:sp>
        <p:nvSpPr>
          <p:cNvPr id="222211" name="Rectangle 3"/>
          <p:cNvSpPr>
            <a:spLocks noGrp="1" noChangeArrowheads="1"/>
          </p:cNvSpPr>
          <p:nvPr>
            <p:ph type="ctrTitle"/>
          </p:nvPr>
        </p:nvSpPr>
        <p:spPr>
          <a:xfrm>
            <a:off x="455613" y="1125538"/>
            <a:ext cx="4186237" cy="2303462"/>
          </a:xfrm>
        </p:spPr>
        <p:txBody>
          <a:bodyPr/>
          <a:lstStyle>
            <a:lvl1pPr>
              <a:defRPr sz="3500">
                <a:solidFill>
                  <a:schemeClr val="bg1"/>
                </a:solidFill>
              </a:defRPr>
            </a:lvl1pPr>
          </a:lstStyle>
          <a:p>
            <a:r>
              <a:rPr lang="nl-NL"/>
              <a:t>Click to edit Master title style</a:t>
            </a:r>
          </a:p>
        </p:txBody>
      </p:sp>
      <p:sp>
        <p:nvSpPr>
          <p:cNvPr id="222212" name="Text Box 4"/>
          <p:cNvSpPr txBox="1">
            <a:spLocks noChangeArrowheads="1"/>
          </p:cNvSpPr>
          <p:nvPr/>
        </p:nvSpPr>
        <p:spPr bwMode="auto">
          <a:xfrm>
            <a:off x="0" y="6850063"/>
            <a:ext cx="9144000" cy="179387"/>
          </a:xfrm>
          <a:prstGeom prst="rect">
            <a:avLst/>
          </a:prstGeom>
          <a:noFill/>
          <a:ln w="9525">
            <a:noFill/>
            <a:miter lim="800000"/>
            <a:headEnd/>
            <a:tailEnd/>
          </a:ln>
          <a:effectLst/>
        </p:spPr>
        <p:txBody>
          <a:bodyPr/>
          <a:lstStyle/>
          <a:p>
            <a:pPr algn="ctr" eaLnBrk="0" hangingPunct="0">
              <a:spcBef>
                <a:spcPct val="50000"/>
              </a:spcBef>
            </a:pPr>
            <a:r>
              <a:rPr lang="en-US" sz="1000" b="1">
                <a:solidFill>
                  <a:schemeClr val="bg1"/>
                </a:solidFill>
                <a:latin typeface="Verdana" pitchFamily="34" charset="0"/>
              </a:rPr>
              <a:t>© 2008 - 2009 De Groene Campus</a:t>
            </a:r>
          </a:p>
        </p:txBody>
      </p:sp>
      <p:sp>
        <p:nvSpPr>
          <p:cNvPr id="222213" name="Rectangle 5"/>
          <p:cNvSpPr>
            <a:spLocks noGrp="1" noChangeArrowheads="1"/>
          </p:cNvSpPr>
          <p:nvPr>
            <p:ph type="dt" sz="quarter" idx="2"/>
          </p:nvPr>
        </p:nvSpPr>
        <p:spPr bwMode="auto">
          <a:xfrm>
            <a:off x="1258888" y="3500438"/>
            <a:ext cx="3384550" cy="431800"/>
          </a:xfrm>
          <a:prstGeom prst="rect">
            <a:avLst/>
          </a:prstGeom>
          <a:noFill/>
          <a:ln algn="ctr">
            <a:miter lim="800000"/>
            <a:headEnd/>
            <a:tailEnd/>
          </a:ln>
        </p:spPr>
        <p:txBody>
          <a:bodyPr vert="horz" wrap="square" lIns="91440" tIns="45720" rIns="91440" bIns="45720" numCol="1" anchor="t" anchorCtr="0" compatLnSpc="1">
            <a:prstTxWarp prst="textNoShape">
              <a:avLst/>
            </a:prstTxWarp>
          </a:bodyPr>
          <a:lstStyle>
            <a:lvl1pPr>
              <a:defRPr sz="1200" b="1">
                <a:solidFill>
                  <a:schemeClr val="bg1"/>
                </a:solidFill>
                <a:latin typeface="+mn-lt"/>
              </a:defRPr>
            </a:lvl1pPr>
          </a:lstStyle>
          <a:p>
            <a:fld id="{4A1DD969-3731-42CD-AEC2-C60141732671}" type="datetime2">
              <a:rPr lang="nl-NL"/>
              <a:pPr/>
              <a:t>woensdag 9 maart 2016</a:t>
            </a:fld>
            <a:endParaRPr lang="nl-NL"/>
          </a:p>
        </p:txBody>
      </p:sp>
      <p:sp>
        <p:nvSpPr>
          <p:cNvPr id="222214" name="Rectangle 6"/>
          <p:cNvSpPr>
            <a:spLocks noChangeArrowheads="1"/>
          </p:cNvSpPr>
          <p:nvPr/>
        </p:nvSpPr>
        <p:spPr bwMode="auto">
          <a:xfrm>
            <a:off x="468313" y="3500438"/>
            <a:ext cx="863600" cy="431800"/>
          </a:xfrm>
          <a:prstGeom prst="rect">
            <a:avLst/>
          </a:prstGeom>
          <a:noFill/>
          <a:ln w="9525" algn="ctr">
            <a:noFill/>
            <a:miter lim="800000"/>
            <a:headEnd/>
            <a:tailEnd/>
          </a:ln>
          <a:effectLst/>
        </p:spPr>
        <p:txBody>
          <a:bodyPr/>
          <a:lstStyle/>
          <a:p>
            <a:r>
              <a:rPr lang="nl-NL" sz="1200" b="1">
                <a:solidFill>
                  <a:schemeClr val="bg1"/>
                </a:solidFill>
                <a:latin typeface="Verdana" pitchFamily="34" charset="0"/>
              </a:rPr>
              <a:t>Datum:</a:t>
            </a:r>
          </a:p>
        </p:txBody>
      </p:sp>
      <p:sp>
        <p:nvSpPr>
          <p:cNvPr id="222215" name="Rectangle 7"/>
          <p:cNvSpPr>
            <a:spLocks noGrp="1" noChangeArrowheads="1"/>
          </p:cNvSpPr>
          <p:nvPr>
            <p:ph type="subTitle" sz="quarter" idx="1"/>
          </p:nvPr>
        </p:nvSpPr>
        <p:spPr>
          <a:xfrm>
            <a:off x="468313" y="4027488"/>
            <a:ext cx="4175125" cy="554037"/>
          </a:xfrm>
          <a:ln algn="ctr"/>
        </p:spPr>
        <p:txBody>
          <a:bodyPr anchor="ctr"/>
          <a:lstStyle>
            <a:lvl1pPr marL="0" indent="0">
              <a:spcBef>
                <a:spcPct val="0"/>
              </a:spcBef>
              <a:buFontTx/>
              <a:buNone/>
              <a:defRPr sz="1200" b="1">
                <a:solidFill>
                  <a:schemeClr val="bg1"/>
                </a:solidFill>
              </a:defRPr>
            </a:lvl1pPr>
          </a:lstStyle>
          <a:p>
            <a:r>
              <a:rPr lang="nl-NL"/>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ianummer 3"/>
          <p:cNvSpPr>
            <a:spLocks noGrp="1"/>
          </p:cNvSpPr>
          <p:nvPr>
            <p:ph type="sldNum" sz="quarter" idx="10"/>
          </p:nvPr>
        </p:nvSpPr>
        <p:spPr/>
        <p:txBody>
          <a:bodyPr/>
          <a:lstStyle>
            <a:lvl1pPr>
              <a:defRPr/>
            </a:lvl1pPr>
          </a:lstStyle>
          <a:p>
            <a:fld id="{EB1F5DA6-9E40-49A4-96C8-CB90518A780F}" type="slidenum">
              <a:rPr lang="en-US"/>
              <a:pPr/>
              <a:t>‹nr.›</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ianummer 3"/>
          <p:cNvSpPr>
            <a:spLocks noGrp="1"/>
          </p:cNvSpPr>
          <p:nvPr>
            <p:ph type="sldNum" sz="quarter" idx="10"/>
          </p:nvPr>
        </p:nvSpPr>
        <p:spPr/>
        <p:txBody>
          <a:bodyPr/>
          <a:lstStyle>
            <a:lvl1pPr>
              <a:defRPr/>
            </a:lvl1pPr>
          </a:lstStyle>
          <a:p>
            <a:fld id="{0363C4BD-3355-4129-A64B-6184EE536221}" type="slidenum">
              <a:rPr lang="en-US"/>
              <a:pPr/>
              <a:t>‹nr.›</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916113"/>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ianummer 4"/>
          <p:cNvSpPr>
            <a:spLocks noGrp="1"/>
          </p:cNvSpPr>
          <p:nvPr>
            <p:ph type="sldNum" sz="quarter" idx="10"/>
          </p:nvPr>
        </p:nvSpPr>
        <p:spPr/>
        <p:txBody>
          <a:bodyPr/>
          <a:lstStyle>
            <a:lvl1pPr>
              <a:defRPr/>
            </a:lvl1pPr>
          </a:lstStyle>
          <a:p>
            <a:fld id="{3F7685CB-FBD8-4CAE-A19C-2E85712CD411}" type="slidenum">
              <a:rPr lang="en-US"/>
              <a:pPr/>
              <a:t>‹nr.›</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ianummer 6"/>
          <p:cNvSpPr>
            <a:spLocks noGrp="1"/>
          </p:cNvSpPr>
          <p:nvPr>
            <p:ph type="sldNum" sz="quarter" idx="10"/>
          </p:nvPr>
        </p:nvSpPr>
        <p:spPr/>
        <p:txBody>
          <a:bodyPr/>
          <a:lstStyle>
            <a:lvl1pPr>
              <a:defRPr/>
            </a:lvl1pPr>
          </a:lstStyle>
          <a:p>
            <a:fld id="{18D6A756-4019-477E-9C76-0504EA1F3A53}" type="slidenum">
              <a:rPr lang="en-US"/>
              <a:pPr/>
              <a:t>‹nr.›</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ianummer 2"/>
          <p:cNvSpPr>
            <a:spLocks noGrp="1"/>
          </p:cNvSpPr>
          <p:nvPr>
            <p:ph type="sldNum" sz="quarter" idx="10"/>
          </p:nvPr>
        </p:nvSpPr>
        <p:spPr/>
        <p:txBody>
          <a:bodyPr/>
          <a:lstStyle>
            <a:lvl1pPr>
              <a:defRPr/>
            </a:lvl1pPr>
          </a:lstStyle>
          <a:p>
            <a:fld id="{79BA3E1D-D788-4956-A4AA-C3049E02B789}" type="slidenum">
              <a:rPr lang="en-US"/>
              <a:pPr/>
              <a:t>‹nr.›</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lvl1pPr>
              <a:defRPr/>
            </a:lvl1pPr>
          </a:lstStyle>
          <a:p>
            <a:fld id="{23492120-83B3-48B4-9EDE-79149E68FEC6}" type="slidenum">
              <a:rPr lang="en-US"/>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ianummer 3"/>
          <p:cNvSpPr>
            <a:spLocks noGrp="1"/>
          </p:cNvSpPr>
          <p:nvPr>
            <p:ph type="sldNum" sz="quarter" idx="10"/>
          </p:nvPr>
        </p:nvSpPr>
        <p:spPr/>
        <p:txBody>
          <a:bodyPr/>
          <a:lstStyle>
            <a:lvl1pPr>
              <a:defRPr/>
            </a:lvl1pPr>
          </a:lstStyle>
          <a:p>
            <a:fld id="{95AE754E-E0C2-4DFE-B8B0-F5FD92B30AAA}" type="slidenum">
              <a:rPr lang="en-US"/>
              <a:pPr/>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84B443C3-3DBE-4BEE-A86D-FDF61FB81782}" type="slidenum">
              <a:rPr lang="en-US"/>
              <a:pPr/>
              <a:t>‹nr.›</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50FFF094-118B-4D3A-90FE-FAB7FC943F75}" type="slidenum">
              <a:rPr lang="en-US"/>
              <a:pPr/>
              <a:t>‹nr.›</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ianummer 3"/>
          <p:cNvSpPr>
            <a:spLocks noGrp="1"/>
          </p:cNvSpPr>
          <p:nvPr>
            <p:ph type="sldNum" sz="quarter" idx="10"/>
          </p:nvPr>
        </p:nvSpPr>
        <p:spPr/>
        <p:txBody>
          <a:bodyPr/>
          <a:lstStyle>
            <a:lvl1pPr>
              <a:defRPr/>
            </a:lvl1pPr>
          </a:lstStyle>
          <a:p>
            <a:fld id="{4ABE99E4-87DB-4F1A-9E83-82FEF99CF4E1}" type="slidenum">
              <a:rPr lang="en-US"/>
              <a:pPr/>
              <a:t>‹nr.›</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288088" y="485775"/>
            <a:ext cx="1943100" cy="55435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485775"/>
            <a:ext cx="5678488" cy="55435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ianummer 3"/>
          <p:cNvSpPr>
            <a:spLocks noGrp="1"/>
          </p:cNvSpPr>
          <p:nvPr>
            <p:ph type="sldNum" sz="quarter" idx="10"/>
          </p:nvPr>
        </p:nvSpPr>
        <p:spPr/>
        <p:txBody>
          <a:bodyPr/>
          <a:lstStyle>
            <a:lvl1pPr>
              <a:defRPr/>
            </a:lvl1pPr>
          </a:lstStyle>
          <a:p>
            <a:fld id="{CCC92768-6F3E-4288-8B73-C6989C0C9966}" type="slidenum">
              <a:rPr lang="en-US"/>
              <a:pPr/>
              <a:t>‹nr.›</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485775"/>
            <a:ext cx="7773988"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916113"/>
            <a:ext cx="3810000"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ianummer 4"/>
          <p:cNvSpPr>
            <a:spLocks noGrp="1"/>
          </p:cNvSpPr>
          <p:nvPr>
            <p:ph type="sldNum" sz="quarter" idx="10"/>
          </p:nvPr>
        </p:nvSpPr>
        <p:spPr>
          <a:xfrm>
            <a:off x="6588125" y="73025"/>
            <a:ext cx="2133600" cy="476250"/>
          </a:xfrm>
        </p:spPr>
        <p:txBody>
          <a:bodyPr/>
          <a:lstStyle>
            <a:lvl1pPr>
              <a:defRPr/>
            </a:lvl1pPr>
          </a:lstStyle>
          <a:p>
            <a:fld id="{ECBE36F5-853E-424A-A3AB-0B89B0BE9EBA}" type="slidenum">
              <a:rPr lang="en-US"/>
              <a:pPr/>
              <a:t>‹nr.›</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224258" name="Picture 2"/>
          <p:cNvPicPr>
            <a:picLocks noChangeAspect="1" noChangeArrowheads="1"/>
          </p:cNvPicPr>
          <p:nvPr/>
        </p:nvPicPr>
        <p:blipFill>
          <a:blip r:embed="rId2" cstate="print"/>
          <a:srcRect/>
          <a:stretch>
            <a:fillRect/>
          </a:stretch>
        </p:blipFill>
        <p:spPr bwMode="auto">
          <a:xfrm>
            <a:off x="-304800" y="-225425"/>
            <a:ext cx="9753600" cy="7315200"/>
          </a:xfrm>
          <a:prstGeom prst="rect">
            <a:avLst/>
          </a:prstGeom>
          <a:noFill/>
          <a:ln w="9525">
            <a:noFill/>
            <a:miter lim="800000"/>
            <a:headEnd/>
            <a:tailEnd/>
          </a:ln>
          <a:effectLst/>
        </p:spPr>
      </p:pic>
      <p:sp>
        <p:nvSpPr>
          <p:cNvPr id="224259" name="Rectangle 3"/>
          <p:cNvSpPr>
            <a:spLocks noGrp="1" noChangeArrowheads="1"/>
          </p:cNvSpPr>
          <p:nvPr>
            <p:ph type="ctrTitle"/>
          </p:nvPr>
        </p:nvSpPr>
        <p:spPr>
          <a:xfrm>
            <a:off x="455613" y="1125538"/>
            <a:ext cx="4186237" cy="2303462"/>
          </a:xfrm>
        </p:spPr>
        <p:txBody>
          <a:bodyPr/>
          <a:lstStyle>
            <a:lvl1pPr>
              <a:defRPr sz="3500">
                <a:solidFill>
                  <a:schemeClr val="bg1"/>
                </a:solidFill>
              </a:defRPr>
            </a:lvl1pPr>
          </a:lstStyle>
          <a:p>
            <a:r>
              <a:rPr lang="nl-NL"/>
              <a:t>Click to edit Master title style</a:t>
            </a:r>
          </a:p>
        </p:txBody>
      </p:sp>
      <p:sp>
        <p:nvSpPr>
          <p:cNvPr id="224260" name="Text Box 4"/>
          <p:cNvSpPr txBox="1">
            <a:spLocks noChangeArrowheads="1"/>
          </p:cNvSpPr>
          <p:nvPr/>
        </p:nvSpPr>
        <p:spPr bwMode="auto">
          <a:xfrm>
            <a:off x="0" y="6850063"/>
            <a:ext cx="9144000" cy="179387"/>
          </a:xfrm>
          <a:prstGeom prst="rect">
            <a:avLst/>
          </a:prstGeom>
          <a:noFill/>
          <a:ln w="9525">
            <a:noFill/>
            <a:miter lim="800000"/>
            <a:headEnd/>
            <a:tailEnd/>
          </a:ln>
          <a:effectLst/>
        </p:spPr>
        <p:txBody>
          <a:bodyPr/>
          <a:lstStyle/>
          <a:p>
            <a:pPr algn="ctr" eaLnBrk="0" hangingPunct="0">
              <a:spcBef>
                <a:spcPct val="50000"/>
              </a:spcBef>
            </a:pPr>
            <a:r>
              <a:rPr lang="en-US" sz="1000" b="1">
                <a:solidFill>
                  <a:schemeClr val="bg1"/>
                </a:solidFill>
                <a:latin typeface="Verdana" pitchFamily="34" charset="0"/>
              </a:rPr>
              <a:t>© 2008 - 2009 De Groene Campus</a:t>
            </a:r>
          </a:p>
        </p:txBody>
      </p:sp>
      <p:sp>
        <p:nvSpPr>
          <p:cNvPr id="224261" name="Rectangle 5"/>
          <p:cNvSpPr>
            <a:spLocks noGrp="1" noChangeArrowheads="1"/>
          </p:cNvSpPr>
          <p:nvPr>
            <p:ph type="dt" sz="quarter" idx="2"/>
          </p:nvPr>
        </p:nvSpPr>
        <p:spPr bwMode="auto">
          <a:xfrm>
            <a:off x="1258888" y="3500438"/>
            <a:ext cx="3384550" cy="431800"/>
          </a:xfrm>
          <a:prstGeom prst="rect">
            <a:avLst/>
          </a:prstGeom>
          <a:noFill/>
          <a:ln algn="ctr">
            <a:miter lim="800000"/>
            <a:headEnd/>
            <a:tailEnd/>
          </a:ln>
        </p:spPr>
        <p:txBody>
          <a:bodyPr vert="horz" wrap="square" lIns="91440" tIns="45720" rIns="91440" bIns="45720" numCol="1" anchor="t" anchorCtr="0" compatLnSpc="1">
            <a:prstTxWarp prst="textNoShape">
              <a:avLst/>
            </a:prstTxWarp>
          </a:bodyPr>
          <a:lstStyle>
            <a:lvl1pPr>
              <a:defRPr sz="1200" b="1">
                <a:solidFill>
                  <a:schemeClr val="bg1"/>
                </a:solidFill>
                <a:latin typeface="+mn-lt"/>
              </a:defRPr>
            </a:lvl1pPr>
          </a:lstStyle>
          <a:p>
            <a:fld id="{40C41B00-7A1C-4F58-8F1D-252C5E95B002}" type="datetime2">
              <a:rPr lang="nl-NL"/>
              <a:pPr/>
              <a:t>woensdag 9 maart 2016</a:t>
            </a:fld>
            <a:endParaRPr lang="nl-NL"/>
          </a:p>
        </p:txBody>
      </p:sp>
      <p:sp>
        <p:nvSpPr>
          <p:cNvPr id="224262" name="Rectangle 6"/>
          <p:cNvSpPr>
            <a:spLocks noChangeArrowheads="1"/>
          </p:cNvSpPr>
          <p:nvPr/>
        </p:nvSpPr>
        <p:spPr bwMode="auto">
          <a:xfrm>
            <a:off x="468313" y="3500438"/>
            <a:ext cx="863600" cy="431800"/>
          </a:xfrm>
          <a:prstGeom prst="rect">
            <a:avLst/>
          </a:prstGeom>
          <a:noFill/>
          <a:ln w="9525" algn="ctr">
            <a:noFill/>
            <a:miter lim="800000"/>
            <a:headEnd/>
            <a:tailEnd/>
          </a:ln>
          <a:effectLst/>
        </p:spPr>
        <p:txBody>
          <a:bodyPr/>
          <a:lstStyle/>
          <a:p>
            <a:r>
              <a:rPr lang="nl-NL" sz="1200" b="1">
                <a:solidFill>
                  <a:schemeClr val="bg1"/>
                </a:solidFill>
                <a:latin typeface="Verdana" pitchFamily="34" charset="0"/>
              </a:rPr>
              <a:t>Datum:</a:t>
            </a:r>
          </a:p>
        </p:txBody>
      </p:sp>
      <p:sp>
        <p:nvSpPr>
          <p:cNvPr id="224263" name="Rectangle 7"/>
          <p:cNvSpPr>
            <a:spLocks noGrp="1" noChangeArrowheads="1"/>
          </p:cNvSpPr>
          <p:nvPr>
            <p:ph type="subTitle" sz="quarter" idx="1"/>
          </p:nvPr>
        </p:nvSpPr>
        <p:spPr>
          <a:xfrm>
            <a:off x="468313" y="4027488"/>
            <a:ext cx="4175125" cy="554037"/>
          </a:xfrm>
          <a:ln algn="ctr"/>
        </p:spPr>
        <p:txBody>
          <a:bodyPr anchor="ctr"/>
          <a:lstStyle>
            <a:lvl1pPr marL="0" indent="0">
              <a:spcBef>
                <a:spcPct val="0"/>
              </a:spcBef>
              <a:buFontTx/>
              <a:buNone/>
              <a:defRPr sz="1200" b="1">
                <a:solidFill>
                  <a:schemeClr val="bg1"/>
                </a:solidFill>
              </a:defRPr>
            </a:lvl1pPr>
          </a:lstStyle>
          <a:p>
            <a:r>
              <a:rPr lang="nl-NL"/>
              <a:t>Click to edit Master subtitle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ianummer 3"/>
          <p:cNvSpPr>
            <a:spLocks noGrp="1"/>
          </p:cNvSpPr>
          <p:nvPr>
            <p:ph type="sldNum" sz="quarter" idx="10"/>
          </p:nvPr>
        </p:nvSpPr>
        <p:spPr/>
        <p:txBody>
          <a:bodyPr/>
          <a:lstStyle>
            <a:lvl1pPr>
              <a:defRPr/>
            </a:lvl1pPr>
          </a:lstStyle>
          <a:p>
            <a:fld id="{64C00757-FD24-4C1B-8298-145C0A87A7EF}" type="slidenum">
              <a:rPr lang="en-US"/>
              <a:pPr/>
              <a:t>‹nr.›</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ianummer 3"/>
          <p:cNvSpPr>
            <a:spLocks noGrp="1"/>
          </p:cNvSpPr>
          <p:nvPr>
            <p:ph type="sldNum" sz="quarter" idx="10"/>
          </p:nvPr>
        </p:nvSpPr>
        <p:spPr/>
        <p:txBody>
          <a:bodyPr/>
          <a:lstStyle>
            <a:lvl1pPr>
              <a:defRPr/>
            </a:lvl1pPr>
          </a:lstStyle>
          <a:p>
            <a:fld id="{1E255F85-4213-4FC3-A2B1-D5679D401F8B}" type="slidenum">
              <a:rPr lang="en-US"/>
              <a:pPr/>
              <a:t>‹nr.›</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916113"/>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ianummer 4"/>
          <p:cNvSpPr>
            <a:spLocks noGrp="1"/>
          </p:cNvSpPr>
          <p:nvPr>
            <p:ph type="sldNum" sz="quarter" idx="10"/>
          </p:nvPr>
        </p:nvSpPr>
        <p:spPr/>
        <p:txBody>
          <a:bodyPr/>
          <a:lstStyle>
            <a:lvl1pPr>
              <a:defRPr/>
            </a:lvl1pPr>
          </a:lstStyle>
          <a:p>
            <a:fld id="{EFCA2B15-2403-4F1A-8650-57776419261F}" type="slidenum">
              <a:rPr lang="en-US"/>
              <a:pPr/>
              <a:t>‹nr.›</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ianummer 6"/>
          <p:cNvSpPr>
            <a:spLocks noGrp="1"/>
          </p:cNvSpPr>
          <p:nvPr>
            <p:ph type="sldNum" sz="quarter" idx="10"/>
          </p:nvPr>
        </p:nvSpPr>
        <p:spPr/>
        <p:txBody>
          <a:bodyPr/>
          <a:lstStyle>
            <a:lvl1pPr>
              <a:defRPr/>
            </a:lvl1pPr>
          </a:lstStyle>
          <a:p>
            <a:fld id="{52307144-7C6F-48D8-ADDB-56BBC9E4DC4F}" type="slidenum">
              <a:rPr lang="en-US"/>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ianummer 3"/>
          <p:cNvSpPr>
            <a:spLocks noGrp="1"/>
          </p:cNvSpPr>
          <p:nvPr>
            <p:ph type="sldNum" sz="quarter" idx="10"/>
          </p:nvPr>
        </p:nvSpPr>
        <p:spPr/>
        <p:txBody>
          <a:bodyPr/>
          <a:lstStyle>
            <a:lvl1pPr>
              <a:defRPr/>
            </a:lvl1pPr>
          </a:lstStyle>
          <a:p>
            <a:fld id="{6DD5DE36-F22A-4B34-A4E6-0FB9828C19BE}" type="slidenum">
              <a:rPr lang="en-US"/>
              <a:pPr/>
              <a:t>‹nr.›</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ianummer 2"/>
          <p:cNvSpPr>
            <a:spLocks noGrp="1"/>
          </p:cNvSpPr>
          <p:nvPr>
            <p:ph type="sldNum" sz="quarter" idx="10"/>
          </p:nvPr>
        </p:nvSpPr>
        <p:spPr/>
        <p:txBody>
          <a:bodyPr/>
          <a:lstStyle>
            <a:lvl1pPr>
              <a:defRPr/>
            </a:lvl1pPr>
          </a:lstStyle>
          <a:p>
            <a:fld id="{1B7C0F87-5B4E-43E6-BB93-36118B7FD5A7}" type="slidenum">
              <a:rPr lang="en-US"/>
              <a:pPr/>
              <a:t>‹nr.›</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lvl1pPr>
              <a:defRPr/>
            </a:lvl1pPr>
          </a:lstStyle>
          <a:p>
            <a:fld id="{879D7409-DCF5-4FE4-AF7F-0A86DA5A08F4}" type="slidenum">
              <a:rPr lang="en-US"/>
              <a:pPr/>
              <a:t>‹nr.›</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0C107149-97BF-4918-8FD1-DC95ECAFB01B}" type="slidenum">
              <a:rPr lang="en-US"/>
              <a:pPr/>
              <a:t>‹nr.›</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2E5E977F-A43A-42A4-AAA3-DE573542D587}" type="slidenum">
              <a:rPr lang="en-US"/>
              <a:pPr/>
              <a:t>‹nr.›</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ianummer 3"/>
          <p:cNvSpPr>
            <a:spLocks noGrp="1"/>
          </p:cNvSpPr>
          <p:nvPr>
            <p:ph type="sldNum" sz="quarter" idx="10"/>
          </p:nvPr>
        </p:nvSpPr>
        <p:spPr/>
        <p:txBody>
          <a:bodyPr/>
          <a:lstStyle>
            <a:lvl1pPr>
              <a:defRPr/>
            </a:lvl1pPr>
          </a:lstStyle>
          <a:p>
            <a:fld id="{5080B338-DEFE-43D3-8B2F-56EE44DE1723}" type="slidenum">
              <a:rPr lang="en-US"/>
              <a:pPr/>
              <a:t>‹nr.›</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288088" y="485775"/>
            <a:ext cx="1943100" cy="55435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485775"/>
            <a:ext cx="5678488" cy="55435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ianummer 3"/>
          <p:cNvSpPr>
            <a:spLocks noGrp="1"/>
          </p:cNvSpPr>
          <p:nvPr>
            <p:ph type="sldNum" sz="quarter" idx="10"/>
          </p:nvPr>
        </p:nvSpPr>
        <p:spPr/>
        <p:txBody>
          <a:bodyPr/>
          <a:lstStyle>
            <a:lvl1pPr>
              <a:defRPr/>
            </a:lvl1pPr>
          </a:lstStyle>
          <a:p>
            <a:fld id="{4E6427F2-5C55-4E16-8B93-38CAB87D052C}" type="slidenum">
              <a:rPr lang="en-US"/>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916113"/>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19600" y="1916113"/>
            <a:ext cx="3811588"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ianummer 4"/>
          <p:cNvSpPr>
            <a:spLocks noGrp="1"/>
          </p:cNvSpPr>
          <p:nvPr>
            <p:ph type="sldNum" sz="quarter" idx="10"/>
          </p:nvPr>
        </p:nvSpPr>
        <p:spPr/>
        <p:txBody>
          <a:bodyPr/>
          <a:lstStyle>
            <a:lvl1pPr>
              <a:defRPr/>
            </a:lvl1pPr>
          </a:lstStyle>
          <a:p>
            <a:fld id="{A436075B-AD09-496D-B467-BFE383B0B452}" type="slidenum">
              <a:rPr lang="en-US"/>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ianummer 6"/>
          <p:cNvSpPr>
            <a:spLocks noGrp="1"/>
          </p:cNvSpPr>
          <p:nvPr>
            <p:ph type="sldNum" sz="quarter" idx="10"/>
          </p:nvPr>
        </p:nvSpPr>
        <p:spPr/>
        <p:txBody>
          <a:bodyPr/>
          <a:lstStyle>
            <a:lvl1pPr>
              <a:defRPr/>
            </a:lvl1pPr>
          </a:lstStyle>
          <a:p>
            <a:fld id="{26895F5F-8C54-49CC-B775-E3B09FCE3E61}" type="slidenum">
              <a:rPr lang="en-US"/>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ianummer 2"/>
          <p:cNvSpPr>
            <a:spLocks noGrp="1"/>
          </p:cNvSpPr>
          <p:nvPr>
            <p:ph type="sldNum" sz="quarter" idx="10"/>
          </p:nvPr>
        </p:nvSpPr>
        <p:spPr/>
        <p:txBody>
          <a:bodyPr/>
          <a:lstStyle>
            <a:lvl1pPr>
              <a:defRPr/>
            </a:lvl1pPr>
          </a:lstStyle>
          <a:p>
            <a:fld id="{781D50E1-F6D8-460C-BB74-AA98264B4F72}" type="slidenum">
              <a:rPr lang="en-US"/>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lvl1pPr>
              <a:defRPr/>
            </a:lvl1pPr>
          </a:lstStyle>
          <a:p>
            <a:fld id="{4453D152-ECDB-49EF-9020-FD649F6D5247}" type="slidenum">
              <a:rPr lang="en-US"/>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293BCEF2-84B8-4953-892A-CBB9F3AFF483}" type="slidenum">
              <a:rPr lang="en-US"/>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BE2A1C6F-1008-41A5-AA8B-28F26D562881}" type="slidenum">
              <a:rPr lang="en-US"/>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5.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14" cstate="print"/>
          <a:srcRect/>
          <a:stretch>
            <a:fillRect/>
          </a:stretch>
        </p:blipFill>
        <p:spPr bwMode="auto">
          <a:xfrm>
            <a:off x="-34925" y="-23813"/>
            <a:ext cx="9215438" cy="6911976"/>
          </a:xfrm>
          <a:prstGeom prst="rect">
            <a:avLst/>
          </a:prstGeom>
          <a:noFill/>
          <a:ln w="9525">
            <a:noFill/>
            <a:miter lim="800000"/>
            <a:headEnd/>
            <a:tailEnd/>
          </a:ln>
          <a:effectLst/>
        </p:spPr>
      </p:pic>
      <p:sp>
        <p:nvSpPr>
          <p:cNvPr id="218115" name="Rectangle 3"/>
          <p:cNvSpPr>
            <a:spLocks noGrp="1" noChangeArrowheads="1"/>
          </p:cNvSpPr>
          <p:nvPr>
            <p:ph type="title"/>
          </p:nvPr>
        </p:nvSpPr>
        <p:spPr bwMode="auto">
          <a:xfrm>
            <a:off x="457200" y="485775"/>
            <a:ext cx="77739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218116" name="Rectangle 4"/>
          <p:cNvSpPr>
            <a:spLocks noGrp="1" noChangeArrowheads="1"/>
          </p:cNvSpPr>
          <p:nvPr>
            <p:ph type="body" idx="1"/>
          </p:nvPr>
        </p:nvSpPr>
        <p:spPr bwMode="auto">
          <a:xfrm>
            <a:off x="457200" y="1916113"/>
            <a:ext cx="7773988" cy="4113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p:txBody>
      </p:sp>
      <p:sp>
        <p:nvSpPr>
          <p:cNvPr id="218117" name="Rectangle 5"/>
          <p:cNvSpPr>
            <a:spLocks noGrp="1" noChangeArrowheads="1"/>
          </p:cNvSpPr>
          <p:nvPr>
            <p:ph type="sldNum" sz="quarter" idx="4"/>
          </p:nvPr>
        </p:nvSpPr>
        <p:spPr bwMode="auto">
          <a:xfrm>
            <a:off x="6588125" y="730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bg2"/>
                </a:solidFill>
                <a:latin typeface="+mn-lt"/>
              </a:defRPr>
            </a:lvl1pPr>
          </a:lstStyle>
          <a:p>
            <a:fld id="{B736486A-7278-4019-ABD3-85F536CD17E7}" type="slidenum">
              <a:rPr lang="en-US"/>
              <a:pPr/>
              <a:t>‹nr.›</a:t>
            </a:fld>
            <a:endParaRPr lang="en-US"/>
          </a:p>
        </p:txBody>
      </p:sp>
      <p:sp>
        <p:nvSpPr>
          <p:cNvPr id="218118" name="Text Box 6"/>
          <p:cNvSpPr txBox="1">
            <a:spLocks noChangeArrowheads="1"/>
          </p:cNvSpPr>
          <p:nvPr/>
        </p:nvSpPr>
        <p:spPr bwMode="auto">
          <a:xfrm>
            <a:off x="0" y="6850063"/>
            <a:ext cx="9144000" cy="179387"/>
          </a:xfrm>
          <a:prstGeom prst="rect">
            <a:avLst/>
          </a:prstGeom>
          <a:noFill/>
          <a:ln w="9525">
            <a:noFill/>
            <a:miter lim="800000"/>
            <a:headEnd/>
            <a:tailEnd/>
          </a:ln>
          <a:effectLst/>
        </p:spPr>
        <p:txBody>
          <a:bodyPr/>
          <a:lstStyle/>
          <a:p>
            <a:pPr algn="ctr" eaLnBrk="0" hangingPunct="0">
              <a:spcBef>
                <a:spcPct val="50000"/>
              </a:spcBef>
            </a:pPr>
            <a:r>
              <a:rPr lang="en-US" sz="1000" b="1">
                <a:solidFill>
                  <a:schemeClr val="bg1"/>
                </a:solidFill>
                <a:latin typeface="Verdana" pitchFamily="34" charset="0"/>
              </a:rPr>
              <a:t>© 2008 - 2009 De Groene Campus</a:t>
            </a:r>
          </a:p>
        </p:txBody>
      </p:sp>
    </p:spTree>
  </p:cSld>
  <p:clrMap bg1="lt1" tx1="dk1" bg2="lt2" tx2="dk2" accent1="accent1" accent2="accent2" accent3="accent3" accent4="accent4" accent5="accent5" accent6="accent6" hlink="hlink" folHlink="folHlink"/>
  <p:sldLayoutIdLst>
    <p:sldLayoutId id="2147483660"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95" r:id="rId12"/>
  </p:sldLayoutIdLst>
  <p:hf hdr="0" ftr="0" dt="0"/>
  <p:txStyles>
    <p:titleStyle>
      <a:lvl1pPr algn="l" rtl="0" fontAlgn="base">
        <a:spcBef>
          <a:spcPct val="0"/>
        </a:spcBef>
        <a:spcAft>
          <a:spcPct val="0"/>
        </a:spcAft>
        <a:defRPr sz="2800" b="1">
          <a:solidFill>
            <a:srgbClr val="BBD100"/>
          </a:solidFill>
          <a:latin typeface="+mj-lt"/>
          <a:ea typeface="+mj-ea"/>
          <a:cs typeface="+mj-cs"/>
        </a:defRPr>
      </a:lvl1pPr>
      <a:lvl2pPr algn="l" rtl="0" fontAlgn="base">
        <a:spcBef>
          <a:spcPct val="0"/>
        </a:spcBef>
        <a:spcAft>
          <a:spcPct val="0"/>
        </a:spcAft>
        <a:defRPr sz="2800" b="1">
          <a:solidFill>
            <a:srgbClr val="BBD100"/>
          </a:solidFill>
          <a:latin typeface="Verdana" pitchFamily="34" charset="0"/>
        </a:defRPr>
      </a:lvl2pPr>
      <a:lvl3pPr algn="l" rtl="0" fontAlgn="base">
        <a:spcBef>
          <a:spcPct val="0"/>
        </a:spcBef>
        <a:spcAft>
          <a:spcPct val="0"/>
        </a:spcAft>
        <a:defRPr sz="2800" b="1">
          <a:solidFill>
            <a:srgbClr val="BBD100"/>
          </a:solidFill>
          <a:latin typeface="Verdana" pitchFamily="34" charset="0"/>
        </a:defRPr>
      </a:lvl3pPr>
      <a:lvl4pPr algn="l" rtl="0" fontAlgn="base">
        <a:spcBef>
          <a:spcPct val="0"/>
        </a:spcBef>
        <a:spcAft>
          <a:spcPct val="0"/>
        </a:spcAft>
        <a:defRPr sz="2800" b="1">
          <a:solidFill>
            <a:srgbClr val="BBD100"/>
          </a:solidFill>
          <a:latin typeface="Verdana" pitchFamily="34" charset="0"/>
        </a:defRPr>
      </a:lvl4pPr>
      <a:lvl5pPr algn="l" rtl="0" fontAlgn="base">
        <a:spcBef>
          <a:spcPct val="0"/>
        </a:spcBef>
        <a:spcAft>
          <a:spcPct val="0"/>
        </a:spcAft>
        <a:defRPr sz="2800" b="1">
          <a:solidFill>
            <a:srgbClr val="BBD100"/>
          </a:solidFill>
          <a:latin typeface="Verdana" pitchFamily="34" charset="0"/>
        </a:defRPr>
      </a:lvl5pPr>
      <a:lvl6pPr marL="457200" algn="l" rtl="0" fontAlgn="base">
        <a:spcBef>
          <a:spcPct val="0"/>
        </a:spcBef>
        <a:spcAft>
          <a:spcPct val="0"/>
        </a:spcAft>
        <a:defRPr sz="2800" b="1">
          <a:solidFill>
            <a:srgbClr val="BBD100"/>
          </a:solidFill>
          <a:latin typeface="Verdana" pitchFamily="34" charset="0"/>
        </a:defRPr>
      </a:lvl6pPr>
      <a:lvl7pPr marL="914400" algn="l" rtl="0" fontAlgn="base">
        <a:spcBef>
          <a:spcPct val="0"/>
        </a:spcBef>
        <a:spcAft>
          <a:spcPct val="0"/>
        </a:spcAft>
        <a:defRPr sz="2800" b="1">
          <a:solidFill>
            <a:srgbClr val="BBD100"/>
          </a:solidFill>
          <a:latin typeface="Verdana" pitchFamily="34" charset="0"/>
        </a:defRPr>
      </a:lvl7pPr>
      <a:lvl8pPr marL="1371600" algn="l" rtl="0" fontAlgn="base">
        <a:spcBef>
          <a:spcPct val="0"/>
        </a:spcBef>
        <a:spcAft>
          <a:spcPct val="0"/>
        </a:spcAft>
        <a:defRPr sz="2800" b="1">
          <a:solidFill>
            <a:srgbClr val="BBD100"/>
          </a:solidFill>
          <a:latin typeface="Verdana" pitchFamily="34" charset="0"/>
        </a:defRPr>
      </a:lvl8pPr>
      <a:lvl9pPr marL="1828800" algn="l" rtl="0" fontAlgn="base">
        <a:spcBef>
          <a:spcPct val="0"/>
        </a:spcBef>
        <a:spcAft>
          <a:spcPct val="0"/>
        </a:spcAft>
        <a:defRPr sz="2800" b="1">
          <a:solidFill>
            <a:srgbClr val="BBD100"/>
          </a:solidFill>
          <a:latin typeface="Verdana" pitchFamily="34" charset="0"/>
        </a:defRPr>
      </a:lvl9pPr>
    </p:titleStyle>
    <p:bodyStyle>
      <a:lvl1pPr marL="342900" indent="-342900" algn="l" rtl="0" fontAlgn="base">
        <a:spcBef>
          <a:spcPct val="20000"/>
        </a:spcBef>
        <a:spcAft>
          <a:spcPct val="0"/>
        </a:spcAft>
        <a:buChar char="•"/>
        <a:defRPr sz="21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1186" name="Picture 2"/>
          <p:cNvPicPr>
            <a:picLocks noChangeAspect="1" noChangeArrowheads="1"/>
          </p:cNvPicPr>
          <p:nvPr/>
        </p:nvPicPr>
        <p:blipFill>
          <a:blip r:embed="rId14" cstate="print"/>
          <a:srcRect/>
          <a:stretch>
            <a:fillRect/>
          </a:stretch>
        </p:blipFill>
        <p:spPr bwMode="auto">
          <a:xfrm>
            <a:off x="-34925" y="-23813"/>
            <a:ext cx="9215438" cy="6911976"/>
          </a:xfrm>
          <a:prstGeom prst="rect">
            <a:avLst/>
          </a:prstGeom>
          <a:noFill/>
          <a:ln w="9525">
            <a:noFill/>
            <a:miter lim="800000"/>
            <a:headEnd/>
            <a:tailEnd/>
          </a:ln>
          <a:effectLst/>
        </p:spPr>
      </p:pic>
      <p:sp>
        <p:nvSpPr>
          <p:cNvPr id="221187" name="Rectangle 3"/>
          <p:cNvSpPr>
            <a:spLocks noGrp="1" noChangeArrowheads="1"/>
          </p:cNvSpPr>
          <p:nvPr>
            <p:ph type="title"/>
          </p:nvPr>
        </p:nvSpPr>
        <p:spPr bwMode="auto">
          <a:xfrm>
            <a:off x="457200" y="485775"/>
            <a:ext cx="7773988" cy="114300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221188" name="Rectangle 4"/>
          <p:cNvSpPr>
            <a:spLocks noGrp="1" noChangeArrowheads="1"/>
          </p:cNvSpPr>
          <p:nvPr>
            <p:ph type="body" idx="1"/>
          </p:nvPr>
        </p:nvSpPr>
        <p:spPr bwMode="auto">
          <a:xfrm>
            <a:off x="457200" y="1916113"/>
            <a:ext cx="7773988" cy="4113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p:txBody>
      </p:sp>
      <p:sp>
        <p:nvSpPr>
          <p:cNvPr id="221189" name="Rectangle 5"/>
          <p:cNvSpPr>
            <a:spLocks noGrp="1" noChangeArrowheads="1"/>
          </p:cNvSpPr>
          <p:nvPr>
            <p:ph type="sldNum" sz="quarter" idx="4"/>
          </p:nvPr>
        </p:nvSpPr>
        <p:spPr bwMode="auto">
          <a:xfrm>
            <a:off x="6588125" y="730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bg2"/>
                </a:solidFill>
                <a:latin typeface="+mn-lt"/>
              </a:defRPr>
            </a:lvl1pPr>
          </a:lstStyle>
          <a:p>
            <a:fld id="{A465E01E-1662-4E6C-9A1E-F21162483201}" type="slidenum">
              <a:rPr lang="en-US"/>
              <a:pPr/>
              <a:t>‹nr.›</a:t>
            </a:fld>
            <a:endParaRPr lang="en-US"/>
          </a:p>
        </p:txBody>
      </p:sp>
      <p:sp>
        <p:nvSpPr>
          <p:cNvPr id="221190" name="Text Box 6"/>
          <p:cNvSpPr txBox="1">
            <a:spLocks noChangeArrowheads="1"/>
          </p:cNvSpPr>
          <p:nvPr/>
        </p:nvSpPr>
        <p:spPr bwMode="auto">
          <a:xfrm>
            <a:off x="0" y="6850063"/>
            <a:ext cx="9144000" cy="179387"/>
          </a:xfrm>
          <a:prstGeom prst="rect">
            <a:avLst/>
          </a:prstGeom>
          <a:noFill/>
          <a:ln w="9525">
            <a:noFill/>
            <a:miter lim="800000"/>
            <a:headEnd/>
            <a:tailEnd/>
          </a:ln>
          <a:effectLst/>
        </p:spPr>
        <p:txBody>
          <a:bodyPr/>
          <a:lstStyle/>
          <a:p>
            <a:pPr algn="ctr" eaLnBrk="0" hangingPunct="0">
              <a:spcBef>
                <a:spcPct val="50000"/>
              </a:spcBef>
            </a:pPr>
            <a:r>
              <a:rPr lang="en-US" sz="1000" b="1">
                <a:solidFill>
                  <a:schemeClr val="bg1"/>
                </a:solidFill>
                <a:latin typeface="Verdana" pitchFamily="34" charset="0"/>
              </a:rPr>
              <a:t>© 2008 - 2009 De Groene Campus</a:t>
            </a:r>
          </a:p>
        </p:txBody>
      </p:sp>
    </p:spTree>
  </p:cSld>
  <p:clrMap bg1="lt1" tx1="dk1" bg2="lt2" tx2="dk2" accent1="accent1" accent2="accent2" accent3="accent3" accent4="accent4" accent5="accent5" accent6="accent6" hlink="hlink" folHlink="folHlink"/>
  <p:sldLayoutIdLst>
    <p:sldLayoutId id="2147483662"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96" r:id="rId12"/>
  </p:sldLayoutIdLst>
  <p:hf hdr="0" ftr="0" dt="0"/>
  <p:txStyles>
    <p:titleStyle>
      <a:lvl1pPr algn="l" rtl="0" fontAlgn="base">
        <a:spcBef>
          <a:spcPct val="0"/>
        </a:spcBef>
        <a:spcAft>
          <a:spcPct val="0"/>
        </a:spcAft>
        <a:defRPr sz="2800" b="1">
          <a:solidFill>
            <a:srgbClr val="00B8CA"/>
          </a:solidFill>
          <a:latin typeface="+mj-lt"/>
          <a:ea typeface="+mj-ea"/>
          <a:cs typeface="+mj-cs"/>
        </a:defRPr>
      </a:lvl1pPr>
      <a:lvl2pPr algn="l" rtl="0" fontAlgn="base">
        <a:spcBef>
          <a:spcPct val="0"/>
        </a:spcBef>
        <a:spcAft>
          <a:spcPct val="0"/>
        </a:spcAft>
        <a:defRPr sz="2800" b="1">
          <a:solidFill>
            <a:srgbClr val="00B8CA"/>
          </a:solidFill>
          <a:latin typeface="Verdana" pitchFamily="34" charset="0"/>
        </a:defRPr>
      </a:lvl2pPr>
      <a:lvl3pPr algn="l" rtl="0" fontAlgn="base">
        <a:spcBef>
          <a:spcPct val="0"/>
        </a:spcBef>
        <a:spcAft>
          <a:spcPct val="0"/>
        </a:spcAft>
        <a:defRPr sz="2800" b="1">
          <a:solidFill>
            <a:srgbClr val="00B8CA"/>
          </a:solidFill>
          <a:latin typeface="Verdana" pitchFamily="34" charset="0"/>
        </a:defRPr>
      </a:lvl3pPr>
      <a:lvl4pPr algn="l" rtl="0" fontAlgn="base">
        <a:spcBef>
          <a:spcPct val="0"/>
        </a:spcBef>
        <a:spcAft>
          <a:spcPct val="0"/>
        </a:spcAft>
        <a:defRPr sz="2800" b="1">
          <a:solidFill>
            <a:srgbClr val="00B8CA"/>
          </a:solidFill>
          <a:latin typeface="Verdana" pitchFamily="34" charset="0"/>
        </a:defRPr>
      </a:lvl4pPr>
      <a:lvl5pPr algn="l" rtl="0" fontAlgn="base">
        <a:spcBef>
          <a:spcPct val="0"/>
        </a:spcBef>
        <a:spcAft>
          <a:spcPct val="0"/>
        </a:spcAft>
        <a:defRPr sz="2800" b="1">
          <a:solidFill>
            <a:srgbClr val="00B8CA"/>
          </a:solidFill>
          <a:latin typeface="Verdana" pitchFamily="34" charset="0"/>
        </a:defRPr>
      </a:lvl5pPr>
      <a:lvl6pPr marL="457200" algn="l" rtl="0" fontAlgn="base">
        <a:spcBef>
          <a:spcPct val="0"/>
        </a:spcBef>
        <a:spcAft>
          <a:spcPct val="0"/>
        </a:spcAft>
        <a:defRPr sz="2800" b="1">
          <a:solidFill>
            <a:srgbClr val="00B8CA"/>
          </a:solidFill>
          <a:latin typeface="Verdana" pitchFamily="34" charset="0"/>
        </a:defRPr>
      </a:lvl6pPr>
      <a:lvl7pPr marL="914400" algn="l" rtl="0" fontAlgn="base">
        <a:spcBef>
          <a:spcPct val="0"/>
        </a:spcBef>
        <a:spcAft>
          <a:spcPct val="0"/>
        </a:spcAft>
        <a:defRPr sz="2800" b="1">
          <a:solidFill>
            <a:srgbClr val="00B8CA"/>
          </a:solidFill>
          <a:latin typeface="Verdana" pitchFamily="34" charset="0"/>
        </a:defRPr>
      </a:lvl7pPr>
      <a:lvl8pPr marL="1371600" algn="l" rtl="0" fontAlgn="base">
        <a:spcBef>
          <a:spcPct val="0"/>
        </a:spcBef>
        <a:spcAft>
          <a:spcPct val="0"/>
        </a:spcAft>
        <a:defRPr sz="2800" b="1">
          <a:solidFill>
            <a:srgbClr val="00B8CA"/>
          </a:solidFill>
          <a:latin typeface="Verdana" pitchFamily="34" charset="0"/>
        </a:defRPr>
      </a:lvl8pPr>
      <a:lvl9pPr marL="1828800" algn="l" rtl="0" fontAlgn="base">
        <a:spcBef>
          <a:spcPct val="0"/>
        </a:spcBef>
        <a:spcAft>
          <a:spcPct val="0"/>
        </a:spcAft>
        <a:defRPr sz="2800" b="1">
          <a:solidFill>
            <a:srgbClr val="00B8CA"/>
          </a:solidFill>
          <a:latin typeface="Verdana" pitchFamily="34" charset="0"/>
        </a:defRPr>
      </a:lvl9pPr>
    </p:titleStyle>
    <p:bodyStyle>
      <a:lvl1pPr marL="342900" indent="-342900" algn="l" rtl="0" fontAlgn="base">
        <a:spcBef>
          <a:spcPct val="20000"/>
        </a:spcBef>
        <a:spcAft>
          <a:spcPct val="0"/>
        </a:spcAft>
        <a:buChar char="•"/>
        <a:defRPr sz="21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3234" name="Picture 2"/>
          <p:cNvPicPr>
            <a:picLocks noChangeAspect="1" noChangeArrowheads="1"/>
          </p:cNvPicPr>
          <p:nvPr/>
        </p:nvPicPr>
        <p:blipFill>
          <a:blip r:embed="rId13" cstate="print"/>
          <a:srcRect/>
          <a:stretch>
            <a:fillRect/>
          </a:stretch>
        </p:blipFill>
        <p:spPr bwMode="auto">
          <a:xfrm>
            <a:off x="-34925" y="-23813"/>
            <a:ext cx="9215438" cy="6911976"/>
          </a:xfrm>
          <a:prstGeom prst="rect">
            <a:avLst/>
          </a:prstGeom>
          <a:noFill/>
          <a:ln w="9525">
            <a:noFill/>
            <a:miter lim="800000"/>
            <a:headEnd/>
            <a:tailEnd/>
          </a:ln>
          <a:effectLst/>
        </p:spPr>
      </p:pic>
      <p:sp>
        <p:nvSpPr>
          <p:cNvPr id="223235" name="Rectangle 3"/>
          <p:cNvSpPr>
            <a:spLocks noGrp="1" noChangeArrowheads="1"/>
          </p:cNvSpPr>
          <p:nvPr>
            <p:ph type="title"/>
          </p:nvPr>
        </p:nvSpPr>
        <p:spPr bwMode="auto">
          <a:xfrm>
            <a:off x="457200" y="485775"/>
            <a:ext cx="7773988" cy="114300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223236" name="Rectangle 4"/>
          <p:cNvSpPr>
            <a:spLocks noGrp="1" noChangeArrowheads="1"/>
          </p:cNvSpPr>
          <p:nvPr>
            <p:ph type="body" idx="1"/>
          </p:nvPr>
        </p:nvSpPr>
        <p:spPr bwMode="auto">
          <a:xfrm>
            <a:off x="457200" y="1916113"/>
            <a:ext cx="7773988" cy="4113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p:txBody>
      </p:sp>
      <p:sp>
        <p:nvSpPr>
          <p:cNvPr id="223237" name="Rectangle 5"/>
          <p:cNvSpPr>
            <a:spLocks noGrp="1" noChangeArrowheads="1"/>
          </p:cNvSpPr>
          <p:nvPr>
            <p:ph type="sldNum" sz="quarter" idx="4"/>
          </p:nvPr>
        </p:nvSpPr>
        <p:spPr bwMode="auto">
          <a:xfrm>
            <a:off x="6588125" y="730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bg2"/>
                </a:solidFill>
                <a:latin typeface="+mn-lt"/>
              </a:defRPr>
            </a:lvl1pPr>
          </a:lstStyle>
          <a:p>
            <a:fld id="{DEACB109-7728-4E07-85A1-E214137E016C}" type="slidenum">
              <a:rPr lang="en-US"/>
              <a:pPr/>
              <a:t>‹nr.›</a:t>
            </a:fld>
            <a:endParaRPr lang="en-US"/>
          </a:p>
        </p:txBody>
      </p:sp>
      <p:sp>
        <p:nvSpPr>
          <p:cNvPr id="223238" name="Text Box 6"/>
          <p:cNvSpPr txBox="1">
            <a:spLocks noChangeArrowheads="1"/>
          </p:cNvSpPr>
          <p:nvPr/>
        </p:nvSpPr>
        <p:spPr bwMode="auto">
          <a:xfrm>
            <a:off x="0" y="6850063"/>
            <a:ext cx="9144000" cy="179387"/>
          </a:xfrm>
          <a:prstGeom prst="rect">
            <a:avLst/>
          </a:prstGeom>
          <a:noFill/>
          <a:ln w="9525">
            <a:noFill/>
            <a:miter lim="800000"/>
            <a:headEnd/>
            <a:tailEnd/>
          </a:ln>
          <a:effectLst/>
        </p:spPr>
        <p:txBody>
          <a:bodyPr/>
          <a:lstStyle/>
          <a:p>
            <a:pPr algn="ctr" eaLnBrk="0" hangingPunct="0">
              <a:spcBef>
                <a:spcPct val="50000"/>
              </a:spcBef>
            </a:pPr>
            <a:r>
              <a:rPr lang="en-US" sz="1000" b="1">
                <a:solidFill>
                  <a:schemeClr val="bg1"/>
                </a:solidFill>
                <a:latin typeface="Verdana" pitchFamily="34" charset="0"/>
              </a:rPr>
              <a:t>© 2008 - 2009 De Groene Campus</a:t>
            </a:r>
          </a:p>
        </p:txBody>
      </p:sp>
    </p:spTree>
  </p:cSld>
  <p:clrMap bg1="lt1" tx1="dk1" bg2="lt2" tx2="dk2" accent1="accent1" accent2="accent2" accent3="accent3" accent4="accent4" accent5="accent5" accent6="accent6" hlink="hlink" folHlink="folHlink"/>
  <p:sldLayoutIdLst>
    <p:sldLayoutId id="214748366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l" rtl="0" fontAlgn="base">
        <a:spcBef>
          <a:spcPct val="0"/>
        </a:spcBef>
        <a:spcAft>
          <a:spcPct val="0"/>
        </a:spcAft>
        <a:defRPr sz="2800" b="1">
          <a:solidFill>
            <a:srgbClr val="FF751C"/>
          </a:solidFill>
          <a:latin typeface="+mj-lt"/>
          <a:ea typeface="+mj-ea"/>
          <a:cs typeface="+mj-cs"/>
        </a:defRPr>
      </a:lvl1pPr>
      <a:lvl2pPr algn="l" rtl="0" fontAlgn="base">
        <a:spcBef>
          <a:spcPct val="0"/>
        </a:spcBef>
        <a:spcAft>
          <a:spcPct val="0"/>
        </a:spcAft>
        <a:defRPr sz="2800" b="1">
          <a:solidFill>
            <a:srgbClr val="FF751C"/>
          </a:solidFill>
          <a:latin typeface="Verdana" pitchFamily="34" charset="0"/>
        </a:defRPr>
      </a:lvl2pPr>
      <a:lvl3pPr algn="l" rtl="0" fontAlgn="base">
        <a:spcBef>
          <a:spcPct val="0"/>
        </a:spcBef>
        <a:spcAft>
          <a:spcPct val="0"/>
        </a:spcAft>
        <a:defRPr sz="2800" b="1">
          <a:solidFill>
            <a:srgbClr val="FF751C"/>
          </a:solidFill>
          <a:latin typeface="Verdana" pitchFamily="34" charset="0"/>
        </a:defRPr>
      </a:lvl3pPr>
      <a:lvl4pPr algn="l" rtl="0" fontAlgn="base">
        <a:spcBef>
          <a:spcPct val="0"/>
        </a:spcBef>
        <a:spcAft>
          <a:spcPct val="0"/>
        </a:spcAft>
        <a:defRPr sz="2800" b="1">
          <a:solidFill>
            <a:srgbClr val="FF751C"/>
          </a:solidFill>
          <a:latin typeface="Verdana" pitchFamily="34" charset="0"/>
        </a:defRPr>
      </a:lvl4pPr>
      <a:lvl5pPr algn="l" rtl="0" fontAlgn="base">
        <a:spcBef>
          <a:spcPct val="0"/>
        </a:spcBef>
        <a:spcAft>
          <a:spcPct val="0"/>
        </a:spcAft>
        <a:defRPr sz="2800" b="1">
          <a:solidFill>
            <a:srgbClr val="FF751C"/>
          </a:solidFill>
          <a:latin typeface="Verdana" pitchFamily="34" charset="0"/>
        </a:defRPr>
      </a:lvl5pPr>
      <a:lvl6pPr marL="457200" algn="l" rtl="0" fontAlgn="base">
        <a:spcBef>
          <a:spcPct val="0"/>
        </a:spcBef>
        <a:spcAft>
          <a:spcPct val="0"/>
        </a:spcAft>
        <a:defRPr sz="2800" b="1">
          <a:solidFill>
            <a:srgbClr val="FF751C"/>
          </a:solidFill>
          <a:latin typeface="Verdana" pitchFamily="34" charset="0"/>
        </a:defRPr>
      </a:lvl6pPr>
      <a:lvl7pPr marL="914400" algn="l" rtl="0" fontAlgn="base">
        <a:spcBef>
          <a:spcPct val="0"/>
        </a:spcBef>
        <a:spcAft>
          <a:spcPct val="0"/>
        </a:spcAft>
        <a:defRPr sz="2800" b="1">
          <a:solidFill>
            <a:srgbClr val="FF751C"/>
          </a:solidFill>
          <a:latin typeface="Verdana" pitchFamily="34" charset="0"/>
        </a:defRPr>
      </a:lvl7pPr>
      <a:lvl8pPr marL="1371600" algn="l" rtl="0" fontAlgn="base">
        <a:spcBef>
          <a:spcPct val="0"/>
        </a:spcBef>
        <a:spcAft>
          <a:spcPct val="0"/>
        </a:spcAft>
        <a:defRPr sz="2800" b="1">
          <a:solidFill>
            <a:srgbClr val="FF751C"/>
          </a:solidFill>
          <a:latin typeface="Verdana" pitchFamily="34" charset="0"/>
        </a:defRPr>
      </a:lvl8pPr>
      <a:lvl9pPr marL="1828800" algn="l" rtl="0" fontAlgn="base">
        <a:spcBef>
          <a:spcPct val="0"/>
        </a:spcBef>
        <a:spcAft>
          <a:spcPct val="0"/>
        </a:spcAft>
        <a:defRPr sz="2800" b="1">
          <a:solidFill>
            <a:srgbClr val="FF751C"/>
          </a:solidFill>
          <a:latin typeface="Verdana" pitchFamily="34" charset="0"/>
        </a:defRPr>
      </a:lvl9pPr>
    </p:titleStyle>
    <p:bodyStyle>
      <a:lvl1pPr marL="342900" indent="-342900" algn="l" rtl="0" fontAlgn="base">
        <a:spcBef>
          <a:spcPct val="20000"/>
        </a:spcBef>
        <a:spcAft>
          <a:spcPct val="0"/>
        </a:spcAft>
        <a:buChar char="•"/>
        <a:defRPr sz="21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nl/url?sa=i&amp;source=images&amp;cd=&amp;cad=rja&amp;docid=0vCPaOKDqTsXIM&amp;tbnid=YLPnyKPI_8raeM:&amp;ved=0CAgQjRwwAA&amp;url=http://anw.inl.nl/article/spinthout&amp;ei=wCpUUvSTJK2a1AXC94DQCw&amp;psig=AFQjCNFJhNdHWHGcJGnBTCPUnM7J8pXk8w&amp;ust=1381334080643565"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commons.wikimedia.org/wiki/File:Taxus_wood.jpg"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nl/url?sa=i&amp;rct=j&amp;q=&amp;esrc=s&amp;frm=1&amp;source=images&amp;cd=&amp;cad=rja&amp;docid=GciaKFb-C3jfZM&amp;tbnid=YltrI8OTHj_V1M:&amp;ved=0CAUQjRw&amp;url=http://www.nationalgeographic.nl/reizen/myanmar/fotogalerij/naar-de-top&amp;ei=bTRUUp-gEKik0AXt14DAAw&amp;bvm=bv.53537100,d.d2k&amp;psig=AFQjCNE7e_mANhEOSgAGdUE23hOyN8Grrg&amp;ust=1381336536677670" TargetMode="External"/><Relationship Id="rId1" Type="http://schemas.openxmlformats.org/officeDocument/2006/relationships/slideLayout" Target="../slideLayouts/slideLayout12.xml"/><Relationship Id="rId5" Type="http://schemas.openxmlformats.org/officeDocument/2006/relationships/image" Target="../media/image30.jpeg"/><Relationship Id="rId4" Type="http://schemas.openxmlformats.org/officeDocument/2006/relationships/hyperlink" Target="http://www.google.nl/url?sa=i&amp;source=images&amp;cd=&amp;cad=rja&amp;docid=zI2nHJQtIyXdmM&amp;tbnid=8VbnWDswloW6uM:&amp;ved=0CAgQjRwwAA&amp;url=http://www.meesterbrein.com/view.php/wat-is-de-hoogste-boom-ter-wereld.html&amp;ei=qjNUUqOiMsaR0AXItIGwBA&amp;psig=AFQjCNFVZKcGb-E_JXWq0AArpzphOPwwaw&amp;ust=138133636285730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3.jpeg"/><Relationship Id="rId2" Type="http://schemas.openxmlformats.org/officeDocument/2006/relationships/hyperlink" Target="http://www.google.nl/url?sa=i&amp;rct=j&amp;q=&amp;esrc=s&amp;frm=1&amp;source=images&amp;cd=&amp;cad=rja&amp;docid=ythTV3qKQfej8M&amp;tbnid=w2j1KDjNpqGpLM:&amp;ved=0CAUQjRw&amp;url=http://www.opvangdezoeteinval.nl/eikenprocessierups.htm&amp;ei=HjtUUtPKJeu60wW6tYHIDw&amp;bvm=bv.53537100,d.d2k&amp;psig=AFQjCNHDhKgQCxD1iOAFyz7dlBinZmrfPw&amp;ust=1381338254109607" TargetMode="External"/><Relationship Id="rId1" Type="http://schemas.openxmlformats.org/officeDocument/2006/relationships/slideLayout" Target="../slideLayouts/slideLayout12.xml"/><Relationship Id="rId6" Type="http://schemas.openxmlformats.org/officeDocument/2006/relationships/hyperlink" Target="http://www.google.nl/url?sa=i&amp;rct=j&amp;q=&amp;esrc=s&amp;frm=1&amp;source=images&amp;cd=&amp;cad=rja&amp;docid=sMKPC8iqj6t5yM&amp;tbnid=Cx2JHngKXZimkM:&amp;ved=0CAUQjRw&amp;url=http://www.arenalokaal.nl/nieuws/regio/1619-preventieve-bestrijding-processierups-gestart.html&amp;ei=ZztUUr25FuXI0AXmzoCIBg&amp;bvm=bv.53537100,d.d2k&amp;psig=AFQjCNHDhKgQCxD1iOAFyz7dlBinZmrfPw&amp;ust=1381338254109607" TargetMode="External"/><Relationship Id="rId5" Type="http://schemas.openxmlformats.org/officeDocument/2006/relationships/image" Target="../media/image32.jpeg"/><Relationship Id="rId4" Type="http://schemas.openxmlformats.org/officeDocument/2006/relationships/hyperlink" Target="http://www.google.nl/url?sa=i&amp;rct=j&amp;q=&amp;esrc=s&amp;frm=1&amp;source=images&amp;cd=&amp;cad=rja&amp;docid=reeRrY6czLd_YM&amp;tbnid=VF4RIIMc2CofSM:&amp;ved=0CAUQjRw&amp;url=http://www.brecht.be/MILIEUGROEN/NatuurGroen/Dieren/Eikenprocessierupsen/tabid/1015/language/nl-BE/Default.aspx&amp;ei=TTtUUoWdMoul0wXbgoHAAg&amp;bvm=bv.53537100,d.d2k&amp;psig=AFQjCNHDhKgQCxD1iOAFyz7dlBinZmrfPw&amp;ust=1381338254109607"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hyperlink" Target="http://www.google.nl/url?sa=i&amp;rct=j&amp;q=&amp;esrc=s&amp;frm=1&amp;source=images&amp;cd=&amp;cad=rja&amp;docid=l7-T1YaJoawiTM&amp;tbnid=anWHIfTAH6wHOM:&amp;ved=0CAUQjRw&amp;url=http://www.eeuwigweekend.nl/2009/04/21/spaanse-aken-mandelbrodfractalen-en-huilende-zenmeesters/&amp;ei=_DtUUubOKqfL0AW954HIDQ&amp;bvm=bv.53537100,d.d2k&amp;psig=AFQjCNGL-C64O3OifQuAHPyPa7azVzaLRw&amp;ust=1381338484261256" TargetMode="External"/><Relationship Id="rId7" Type="http://schemas.openxmlformats.org/officeDocument/2006/relationships/hyperlink" Target="http://www.google.nl/url?sa=i&amp;rct=j&amp;q=&amp;esrc=s&amp;frm=1&amp;source=images&amp;cd=&amp;cad=rja&amp;docid=Wv3c_GAxpc1C_M&amp;tbnid=zIXSqaGP8E5O7M:&amp;ved=0CAUQjRw&amp;url=http://commons.wikimedia.org/wiki/File:Bladeren_paardenkastanje.JPG&amp;ei=XDxUUta-JLTI0AXVwYHoBA&amp;bvm=bv.53537100,d.d2k&amp;psig=AFQjCNGL-C64O3OifQuAHPyPa7azVzaLRw&amp;ust=1381338484261256" TargetMode="External"/><Relationship Id="rId2" Type="http://schemas.openxmlformats.org/officeDocument/2006/relationships/hyperlink" Target="http://www.google.nl/url?sa=i&amp;rct=j&amp;q=&amp;esrc=s&amp;frm=1&amp;source=images&amp;cd=&amp;cad=rja&amp;docid=Cc_tn9BRnNCp0M&amp;tbnid=JFZqUzyzR800eM:&amp;ved=0CAUQjRw&amp;url=http://nl.123rf.com/photo_21090453_blad-van-de-kastanjeboom-aangevallen-door-paardekastanje-mineervlieg-cameraria-ohridella.html&amp;ei=nztUUs6aJuGK0AW_0oCQCg&amp;bvm=bv.53537100,d.d2k&amp;psig=AFQjCNGMhEjkT_LMdbhBOvIwDr1GfsfGPQ&amp;ust=1381338390222555" TargetMode="External"/><Relationship Id="rId1" Type="http://schemas.openxmlformats.org/officeDocument/2006/relationships/slideLayout" Target="../slideLayouts/slideLayout12.xml"/><Relationship Id="rId6" Type="http://schemas.openxmlformats.org/officeDocument/2006/relationships/image" Target="../media/image35.jpeg"/><Relationship Id="rId5" Type="http://schemas.openxmlformats.org/officeDocument/2006/relationships/hyperlink" Target="http://www.google.nl/url?sa=i&amp;rct=j&amp;q=&amp;esrc=s&amp;frm=1&amp;source=images&amp;cd=&amp;cad=rja&amp;docid=yMxz7PSmYbQvMM&amp;tbnid=WJa-1Vde1kFmXM:&amp;ved=0CAUQjRw&amp;url=http://www.bomenbieb.nl/boomsoort/witte-paardenkastanje-aesculus-hippocastanum/&amp;ei=LDxUUrSqDIe80QXpn4HIDA&amp;bvm=bv.53537100,d.d2k&amp;psig=AFQjCNGL-C64O3OifQuAHPyPa7azVzaLRw&amp;ust=1381338484261256" TargetMode="Externa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39.jpeg"/><Relationship Id="rId2" Type="http://schemas.openxmlformats.org/officeDocument/2006/relationships/hyperlink" Target="http://www.google.nl/url?sa=i&amp;rct=j&amp;q=&amp;esrc=s&amp;frm=1&amp;source=images&amp;cd=&amp;cad=rja&amp;docid=sRWdnY1F3bJ9fM&amp;tbnid=zR5byqTwkyegAM:&amp;ved=0CAUQjRw&amp;url=http://www.boomadviseur.nl/boomziekten/&amp;ei=ljxUUvfyN9Om0wWhwIDYBw&amp;bvm=bv.53537100,d.d2k&amp;psig=AFQjCNGKzbzrH4hoWllbexThIKd6IzjnJg&amp;ust=1381338633077498" TargetMode="External"/><Relationship Id="rId1" Type="http://schemas.openxmlformats.org/officeDocument/2006/relationships/slideLayout" Target="../slideLayouts/slideLayout12.xml"/><Relationship Id="rId6" Type="http://schemas.openxmlformats.org/officeDocument/2006/relationships/hyperlink" Target="http://www.google.nl/url?sa=i&amp;rct=j&amp;q=&amp;esrc=s&amp;frm=1&amp;source=images&amp;cd=&amp;cad=rja&amp;docid=al6_S0DxIii2zM&amp;tbnid=7WOq4hl67a6yVM:&amp;ved=0CAUQjRw&amp;url=http://www.bomenbieb.nl/boomziekte/kastanjebloedingsziekte/&amp;ei=Wz1UUq_FDeKR1AXR4YCYBA&amp;bvm=bv.53537100,d.d2k&amp;psig=AFQjCNGKzbzrH4hoWllbexThIKd6IzjnJg&amp;ust=1381338633077498" TargetMode="External"/><Relationship Id="rId5" Type="http://schemas.openxmlformats.org/officeDocument/2006/relationships/image" Target="../media/image38.jpeg"/><Relationship Id="rId4" Type="http://schemas.openxmlformats.org/officeDocument/2006/relationships/hyperlink" Target="http://www.google.nl/url?sa=i&amp;rct=j&amp;q=&amp;esrc=s&amp;frm=1&amp;source=images&amp;cd=&amp;cad=rja&amp;docid=al6_S0DxIii2zM&amp;tbnid=7WOq4hl67a6yVM:&amp;ved=0CAUQjRw&amp;url=http://www.tuinsms.nl/blog/2011/05/09/Secundaire_aantastingen_in_zieke_kastanjes_-_een_rotprobleem&amp;ei=HD1UUqz1FKTt0gX6m4CwCA&amp;bvm=bv.53537100,d.d2k&amp;psig=AFQjCNGKzbzrH4hoWllbexThIKd6IzjnJg&amp;ust=138133863307749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google.nl/url?sa=i&amp;rct=j&amp;q=&amp;esrc=s&amp;frm=1&amp;source=images&amp;cd=&amp;cad=rja&amp;docid=kNbTvf_E5-laRM&amp;tbnid=63se3PkrorOvPM:&amp;ved=0CAUQjRw&amp;url=http://www.marrennijs.nl/Nieuws-uit-de-natuur/aardappelgal-biorhiza-pallida-&amp;ei=Lz5UUtnlA8Wy0AW_oYG4Cg&amp;bvm=bv.53537100,d.d2k&amp;psig=AFQjCNFbqbPC8ChYDpXkTaYWP1CMwRMj0A&amp;ust=1381339041278987" TargetMode="External"/><Relationship Id="rId1" Type="http://schemas.openxmlformats.org/officeDocument/2006/relationships/slideLayout" Target="../slideLayouts/slideLayout12.xml"/><Relationship Id="rId5" Type="http://schemas.openxmlformats.org/officeDocument/2006/relationships/image" Target="../media/image41.jpeg"/><Relationship Id="rId4" Type="http://schemas.openxmlformats.org/officeDocument/2006/relationships/hyperlink" Target="http://www.google.nl/url?sa=i&amp;rct=j&amp;q=&amp;esrc=s&amp;frm=1&amp;source=images&amp;cd=&amp;cad=rja&amp;docid=QLc1ecyGM8mLgM&amp;tbnid=9w41HbT5eAsP4M:&amp;ved=0CAUQjRw&amp;url=http://johandierckx.wordpress.com/2010/06/09/sluipwesp-op-aardappelgal/jd_20100601_215/&amp;ei=Sz5UUoG7MdOz0QXiwoHIDw&amp;bvm=bv.53537100,d.d2k&amp;psig=AFQjCNFbqbPC8ChYDpXkTaYWP1CMwRMj0A&amp;ust=138133904127898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google.nl/url?sa=i&amp;rct=j&amp;q=&amp;esrc=s&amp;frm=1&amp;source=images&amp;cd=&amp;cad=rja&amp;docid=jjUTw5qHLdIroM&amp;tbnid=vrrRgw5xrHTMPM:&amp;ved=0CAUQjRw&amp;url=http://www.tuinadvies.be/tuinproblemen.php?pgid=6&amp;zenpid=102&amp;ei=pD5UUuHOBKKM0AX7vIHYAQ&amp;psig=AFQjCNG1ltXuInY-J25nYTWabWlusBcZPA&amp;ust=1381339164370435" TargetMode="External"/><Relationship Id="rId1" Type="http://schemas.openxmlformats.org/officeDocument/2006/relationships/slideLayout" Target="../slideLayouts/slideLayout12.xml"/><Relationship Id="rId5" Type="http://schemas.openxmlformats.org/officeDocument/2006/relationships/image" Target="../media/image43.jpeg"/><Relationship Id="rId4" Type="http://schemas.openxmlformats.org/officeDocument/2006/relationships/hyperlink" Target="http://www.google.nl/url?sa=i&amp;rct=j&amp;q=&amp;esrc=s&amp;frm=1&amp;source=images&amp;cd=&amp;cad=rja&amp;docid=ub2GXQsq2ybu7M&amp;tbnid=TXaUwKLE2XajBM:&amp;ved=0CAUQjRw&amp;url=http://www.houtwal.be/vakartikels/pitfruit/perenroest.htm&amp;ei=uz5UUr_bKcOk0QXc1YDADw&amp;psig=AFQjCNG1ltXuInY-J25nYTWabWlusBcZPA&amp;ust=1381339164370435"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hyperlink" Target="http://www.google.nl/url?sa=i&amp;rct=j&amp;q=&amp;esrc=s&amp;frm=1&amp;source=images&amp;cd=&amp;cad=rja&amp;docid=NOKBsmKeT_qZNM&amp;tbnid=VZVDFkunuePlxM:&amp;ved=0CAUQjRw&amp;url=http://picasaweb.google.com/haontje&amp;ei=iDlUUtnNC8H40gXP_4GQBw&amp;bvm=bv.53537100,d.d2k&amp;psig=AFQjCNEzn4V98ZwUAwpx1aaTx9kAr0vECg&amp;ust=1381337851838776" TargetMode="External"/><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hyperlink" Target="http://www.google.nl/url?sa=i&amp;rct=j&amp;q=&amp;esrc=s&amp;frm=1&amp;source=images&amp;cd=&amp;cad=rja&amp;docid=WWNxQLy5NYCgGM&amp;tbnid=2fOJSt-tpwIpFM:&amp;ved=0CAUQjRw&amp;url=http://www.soontiensboomverzorging.nl/boomverzorging-aanplanten-van-bomen&amp;ei=DTpUUqnQC6LU0QW6p4GIDQ&amp;bvm=bv.53537100,d.d2k&amp;psig=AFQjCNFw12QnQLKFGU9jXwapQVlVfYs6lg&amp;ust=1381337901030235" TargetMode="External"/><Relationship Id="rId1" Type="http://schemas.openxmlformats.org/officeDocument/2006/relationships/slideLayout" Target="../slideLayouts/slideLayout2.xml"/><Relationship Id="rId6" Type="http://schemas.openxmlformats.org/officeDocument/2006/relationships/hyperlink" Target="http://www.google.nl/url?sa=i&amp;rct=j&amp;q=&amp;esrc=s&amp;frm=1&amp;source=images&amp;cd=&amp;cad=rja&amp;docid=RNHzC9TwPwBdKM&amp;tbnid=5I6HCj7NBo5axM:&amp;ved=0CAUQjRw&amp;url=http://dnu.nu/artikel/6503-boom-maliesingel-omgewaaid&amp;ei=9TdUUpCxCaOG0AWYsoD4BQ&amp;bvm=bv.53537100,d.d2k&amp;psig=AFQjCNEjDg7kWdgwXBZGITaC_g-ymBv-pA&amp;ust=1381337416348281" TargetMode="External"/><Relationship Id="rId5" Type="http://schemas.openxmlformats.org/officeDocument/2006/relationships/image" Target="../media/image8.jpeg"/><Relationship Id="rId4" Type="http://schemas.openxmlformats.org/officeDocument/2006/relationships/hyperlink" Target="http://www.google.nl/url?sa=i&amp;source=images&amp;cd=&amp;cad=rja&amp;docid=OIDE745Dibb6mM&amp;tbnid=vxGpXn2D_0aViM:&amp;ved=0CAgQjRwwAA&amp;url=http://www.detuinheeren.nl/engine/shop/category/Snoeigereedschap/Stokzagen+en+stokscharen&amp;ei=RDlUUvG_HOmv0QWbuoHICg&amp;psig=AFQjCNGbKwKtskJyBYkEzjB0HOVLqR-Pwg&amp;ust=1381337796547677"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nl/url?sa=i&amp;rct=j&amp;q=&amp;esrc=s&amp;frm=1&amp;source=images&amp;cd=&amp;cad=rja&amp;docid=MiocL-RMtWV-LM&amp;tbnid=62cdX9Ey-9Ld2M:&amp;ved=0CAUQjRw&amp;url=http://www.landschapoverijssel.nl/vlier&amp;ei=CftTUtGOBMKc0AXx3YDgCg&amp;bvm=bv.53537100,d.d2k&amp;psig=AFQjCNFFL4v8WnGL3tkteAQ4DdXRv9i8rA&amp;ust=138132181760377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google.nl/url?sa=i&amp;rct=j&amp;q=&amp;esrc=s&amp;frm=1&amp;source=images&amp;cd=&amp;cad=rja&amp;docid=kSpZXVMi23BBJM&amp;tbnid=MhxmEAU-Zlc2ZM:&amp;ved=0CAUQjRw&amp;url=http://www.complete-encyclopedie.nl/Bomen+en+struiken/Oosterse+Levensboom/&amp;ei=OTBUUo6yOoan0QX_hYDgCg&amp;bvm=bv.53537100,d.d2k&amp;psig=AFQjCNFPwZ9q8scFjX4KokWKNsL-9N75WQ&amp;ust=1381335478352125" TargetMode="External"/><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hyperlink" Target="http://www.google.nl/url?sa=i&amp;rct=j&amp;q=&amp;esrc=s&amp;frm=1&amp;source=images&amp;cd=&amp;cad=rja&amp;docid=km57MsEZ-KjR7M&amp;tbnid=v0emZ0ORmhjBqM:&amp;ved=0CAUQjRw&amp;url=http://www.rhodoland.nl/Album%20Indian%20Summer%202/slides/005%20bomen%20in%20herfstkleur.html&amp;ei=TTFUUqj-NK-20QW9qIDICQ&amp;bvm=bv.53537100,d.d2k&amp;psig=AFQjCNEUZ4yZ6GN7Y0wj9Qw6SHxJh8XaGw&amp;ust=1381335717170811" TargetMode="External"/><Relationship Id="rId1" Type="http://schemas.openxmlformats.org/officeDocument/2006/relationships/slideLayout" Target="../slideLayouts/slideLayout2.xml"/><Relationship Id="rId6" Type="http://schemas.openxmlformats.org/officeDocument/2006/relationships/hyperlink" Target="http://www.google.nl/url?sa=i&amp;rct=j&amp;q=&amp;esrc=s&amp;frm=1&amp;source=images&amp;cd=&amp;cad=rja&amp;docid=egPwUGSrxuMpGM&amp;tbnid=y00eB_LZGFw-zM:&amp;ved=0CAUQjRw&amp;url=http://wisplants.uwsp.edu/scripts/detail.asp?SpCode=pinstr&amp;ei=2TBUUteyHOiX0AWKkYH4DQ&amp;bvm=bv.53537100,d.d2k&amp;psig=AFQjCNET0n7iXdkind915k-boCVdMbB5cA&amp;ust=1381335597413202" TargetMode="External"/><Relationship Id="rId5" Type="http://schemas.openxmlformats.org/officeDocument/2006/relationships/image" Target="../media/image12.jpeg"/><Relationship Id="rId4" Type="http://schemas.openxmlformats.org/officeDocument/2006/relationships/hyperlink" Target="http://www.google.nl/url?sa=i&amp;rct=j&amp;q=&amp;esrc=s&amp;frm=1&amp;source=images&amp;cd=&amp;cad=rja&amp;docid=MTiNXLLoVCVbqM&amp;tbnid=_nbr1826D2PWeM:&amp;ved=0CAUQjRw&amp;url=http://www.gnc.com.ph/index.php/home/article/ginkgo-biloba&amp;ei=cDBUUpizHYi30QWwqoHoDg&amp;bvm=bv.53537100,d.d2k&amp;psig=AFQjCNEmwrxxfWhSx7E5ggTpT-_b6z3dmg&amp;ust=1381335519822360" TargetMode="External"/><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hyperlink" Target="http://www.google.nl/url?sa=i&amp;rct=j&amp;q=&amp;esrc=s&amp;frm=1&amp;source=images&amp;cd=&amp;cad=rja&amp;docid=Fu2XGYsgxVjOjM&amp;tbnid=TKbUGuXPX1YjJM:&amp;ved=0CAUQjRw&amp;url=http://www.steijlen.nl/webgalerie/Flora%20en%20Fauna/target36.html&amp;ei=qxNUUtvtNqSg0wWUgoGIBA&amp;bvm=bv.53537100,d.d2k&amp;psig=AFQjCNEqhW6bWRKZtA5iumoH77-fR1urAw&amp;ust=1381328152120531" TargetMode="External"/><Relationship Id="rId1" Type="http://schemas.openxmlformats.org/officeDocument/2006/relationships/slideLayout" Target="../slideLayouts/slideLayout12.xml"/><Relationship Id="rId6" Type="http://schemas.openxmlformats.org/officeDocument/2006/relationships/hyperlink" Target="http://www.google.nl/url?sa=i&amp;rct=j&amp;q=&amp;esrc=s&amp;frm=1&amp;source=images&amp;cd=&amp;cad=rja&amp;docid=UNZgtVS-QRkkxM&amp;tbnid=T89xCe0gOpvofM:&amp;ved=0CAUQjRw&amp;url=http://nl.wikipedia.org/wiki/Servische_spar&amp;ei=HhVUUpebIPGZ0AXL64HACw&amp;bvm=bv.53537100,d.d2k&amp;psig=AFQjCNHhXFWkeeHES3-WbWs2AXT26Pd2oQ&amp;ust=1381328415889407" TargetMode="External"/><Relationship Id="rId5" Type="http://schemas.openxmlformats.org/officeDocument/2006/relationships/image" Target="../media/image16.jpeg"/><Relationship Id="rId4" Type="http://schemas.openxmlformats.org/officeDocument/2006/relationships/hyperlink" Target="http://www.google.nl/url?sa=i&amp;rct=j&amp;q=&amp;esrc=s&amp;frm=1&amp;source=images&amp;cd=&amp;cad=rja&amp;docid=fNSqSwd1lSpFwM&amp;tbnid=gLe9TtphqclPUM:&amp;ved=0CAUQjRw&amp;url=http://www.bomenbieb.nl/boomsoort/ruwe-berk-betula-pendula/&amp;ei=9BNUUqO8Har40gXn9oHoCQ&amp;bvm=bv.53537100,d.d2k&amp;psig=AFQjCNGQHDD_sibMe5Oy05puM6ZKgMw7xQ&amp;ust=138132823241718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hyperlink" Target="http://www.google.nl/url?sa=i&amp;rct=j&amp;q=&amp;esrc=s&amp;frm=1&amp;source=images&amp;cd=&amp;cad=rja&amp;docid=oK8T8PplMmd6XM&amp;tbnid=yhLyl0kZcukCdM:&amp;ved=0CAUQjRw&amp;url=http://davesgarden.com/guides/pf/showimage/193951/&amp;ei=cBlUUtXOCsas0wXGhIH4BQ&amp;bvm=bv.53537100,d.d2k&amp;psig=AFQjCNH4JPEJHllj6TozxjKVu-reBzX0Fg&amp;ust=1381329573759796" TargetMode="External"/><Relationship Id="rId1" Type="http://schemas.openxmlformats.org/officeDocument/2006/relationships/slideLayout" Target="../slideLayouts/slideLayout12.xml"/><Relationship Id="rId6" Type="http://schemas.openxmlformats.org/officeDocument/2006/relationships/hyperlink" Target="http://www.google.nl/url?sa=i&amp;rct=j&amp;q=&amp;esrc=s&amp;frm=1&amp;source=images&amp;cd=&amp;cad=rja&amp;docid=dXxrSyYtB8s-0M&amp;tbnid=RkQQfWI6kM6lzM:&amp;ved=0CAUQjRw&amp;url=http://pimvanhalem.blogspot.com/2010/03/enschedese-stadsgezichten-serie-1980.html&amp;ei=XhhUUoreLZS10QX5iICYAQ&amp;bvm=bv.53537100,d.d2k&amp;psig=AFQjCNF0SS4vPP0IWtvBftLL4pj1rVJHdw&amp;ust=1381329263039306" TargetMode="External"/><Relationship Id="rId5" Type="http://schemas.openxmlformats.org/officeDocument/2006/relationships/image" Target="../media/image19.jpeg"/><Relationship Id="rId4" Type="http://schemas.openxmlformats.org/officeDocument/2006/relationships/hyperlink" Target="http://www.google.nl/url?sa=i&amp;rct=j&amp;q=&amp;esrc=s&amp;frm=1&amp;source=images&amp;cd=&amp;cad=rja&amp;docid=P8371Ze1n0TN6M&amp;tbnid=q_7hCD9BjHX4wM:&amp;ved=0CAUQjRw&amp;url=http://www.bomenwinkel.nl/categorie/Zuilbomen/56.html?PHPSESSID=6cf2d534cb1d46b2a73697837ec423a9&amp;ei=FBdUUspYo4jQBbrqgPAD&amp;bvm=bv.53537100,d.d2k&amp;psig=AFQjCNGsS1K4veWOOAWiqUEnP8XrOhBBUw&amp;ust=1381329002387817"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6.jpeg"/><Relationship Id="rId2" Type="http://schemas.openxmlformats.org/officeDocument/2006/relationships/hyperlink" Target="http://www.beorc.nl/wp-content/uploads/2011/09/vliegenzwam.jpg" TargetMode="External"/><Relationship Id="rId1" Type="http://schemas.openxmlformats.org/officeDocument/2006/relationships/slideLayout" Target="../slideLayouts/slideLayout12.xml"/><Relationship Id="rId6" Type="http://schemas.openxmlformats.org/officeDocument/2006/relationships/hyperlink" Target="http://www.google.nl/url?sa=i&amp;rct=j&amp;q=&amp;esrc=s&amp;frm=1&amp;source=images&amp;cd=&amp;cad=rja&amp;docid=CY4mpdy13rwsIM&amp;tbnid=c6BTavZO2-UMYM:&amp;ved=0CAUQjRw&amp;url=http://www.acsense.nl/marketing/nieuws/algemeen/95/-symbiose-als-ultieme-vorm-van-marketing.html&amp;ei=WyBUUvubO8TJ0QW6voHoBQ&amp;bvm=bv.53537100,d.d2k&amp;psig=AFQjCNGARHC8J0AmxA2TumFeJ72LxptcsQ&amp;ust=1381331352232575" TargetMode="External"/><Relationship Id="rId5" Type="http://schemas.openxmlformats.org/officeDocument/2006/relationships/image" Target="../media/image25.jpeg"/><Relationship Id="rId4" Type="http://schemas.openxmlformats.org/officeDocument/2006/relationships/hyperlink" Target="http://www.google.nl/url?sa=i&amp;rct=j&amp;q=&amp;esrc=s&amp;frm=1&amp;source=images&amp;cd=&amp;cad=rja&amp;docid=S-MVtmEphFO6LM&amp;tbnid=6Aljc98rW38OLM:&amp;ved=0CAUQjRw&amp;url=http://www.picstopin.com/1172/planter-vannopptak-og-transport/http:||skole*osterlie*net|bio1|plantefysiologi|Rota%204*jpg/&amp;ei=wCBUUsW4B8a90QW0goH4DQ&amp;bvm=bv.53537100,d.d2k&amp;psig=AFQjCNGARHC8J0AmxA2TumFeJ72LxptcsQ&amp;ust=138133135223257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dt" sz="quarter" idx="2"/>
          </p:nvPr>
        </p:nvSpPr>
        <p:spPr>
          <a:ln/>
        </p:spPr>
        <p:txBody>
          <a:bodyPr/>
          <a:lstStyle/>
          <a:p>
            <a:fld id="{01CBCA72-A9D3-41A5-B9CC-BA1B0C973BFA}" type="datetime2">
              <a:rPr lang="nl-NL"/>
              <a:pPr/>
              <a:t>woensdag 9 maart 2016</a:t>
            </a:fld>
            <a:endParaRPr lang="nl-NL"/>
          </a:p>
        </p:txBody>
      </p:sp>
      <p:sp>
        <p:nvSpPr>
          <p:cNvPr id="189442" name="Rectangle 2"/>
          <p:cNvSpPr>
            <a:spLocks noGrp="1" noChangeArrowheads="1"/>
          </p:cNvSpPr>
          <p:nvPr>
            <p:ph type="ctrTitle"/>
          </p:nvPr>
        </p:nvSpPr>
        <p:spPr/>
        <p:txBody>
          <a:bodyPr/>
          <a:lstStyle/>
          <a:p>
            <a:r>
              <a:rPr lang="nl-NL" dirty="0" smtClean="0"/>
              <a:t>Boomanatomie</a:t>
            </a:r>
            <a:endParaRPr lang="nl-NL" noProof="1"/>
          </a:p>
        </p:txBody>
      </p:sp>
      <p:sp>
        <p:nvSpPr>
          <p:cNvPr id="189443" name="Rectangle 3"/>
          <p:cNvSpPr>
            <a:spLocks noGrp="1" noChangeArrowheads="1"/>
          </p:cNvSpPr>
          <p:nvPr>
            <p:ph type="subTitle" idx="1"/>
          </p:nvPr>
        </p:nvSpPr>
        <p:spPr/>
        <p:txBody>
          <a:bodyPr/>
          <a:lstStyle/>
          <a:p>
            <a:r>
              <a:rPr lang="nl-NL" noProof="1" smtClean="0"/>
              <a:t>De bouw van een boom.</a:t>
            </a:r>
            <a:endParaRPr lang="nl-NL" noProof="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35896" y="620688"/>
            <a:ext cx="1378496" cy="638969"/>
          </a:xfrm>
        </p:spPr>
        <p:txBody>
          <a:bodyPr/>
          <a:lstStyle/>
          <a:p>
            <a:r>
              <a:rPr lang="nl-NL" dirty="0" smtClean="0"/>
              <a:t>Stam</a:t>
            </a:r>
            <a:endParaRPr lang="nl-NL" dirty="0"/>
          </a:p>
        </p:txBody>
      </p:sp>
      <p:sp>
        <p:nvSpPr>
          <p:cNvPr id="4" name="Tijdelijke aanduiding voor tekst 3"/>
          <p:cNvSpPr>
            <a:spLocks noGrp="1"/>
          </p:cNvSpPr>
          <p:nvPr>
            <p:ph type="body" sz="half" idx="2"/>
          </p:nvPr>
        </p:nvSpPr>
        <p:spPr>
          <a:xfrm>
            <a:off x="5940152" y="1412776"/>
            <a:ext cx="2947492" cy="4968552"/>
          </a:xfrm>
        </p:spPr>
        <p:txBody>
          <a:bodyPr/>
          <a:lstStyle/>
          <a:p>
            <a:r>
              <a:rPr lang="nl-NL" dirty="0" smtClean="0"/>
              <a:t>Cambium zet naar binnen spinthout af en naar buiten basthout/schors.</a:t>
            </a:r>
          </a:p>
          <a:p>
            <a:r>
              <a:rPr lang="nl-NL" dirty="0" smtClean="0"/>
              <a:t>Bastvaten zorgen voor neerwaartse sapstroom</a:t>
            </a:r>
          </a:p>
          <a:p>
            <a:r>
              <a:rPr lang="nl-NL" dirty="0" smtClean="0"/>
              <a:t>Hout/spintvaten zorgen voor opwaartse sapstroom.</a:t>
            </a:r>
          </a:p>
          <a:p>
            <a:endParaRPr lang="nl-NL" dirty="0"/>
          </a:p>
        </p:txBody>
      </p:sp>
      <p:sp>
        <p:nvSpPr>
          <p:cNvPr id="5" name="Tijdelijke aanduiding voor dianummer 4"/>
          <p:cNvSpPr>
            <a:spLocks noGrp="1"/>
          </p:cNvSpPr>
          <p:nvPr>
            <p:ph type="sldNum" sz="quarter" idx="10"/>
          </p:nvPr>
        </p:nvSpPr>
        <p:spPr/>
        <p:txBody>
          <a:bodyPr/>
          <a:lstStyle/>
          <a:p>
            <a:fld id="{5480F510-0E61-4D50-A7F4-7EFD8597F246}" type="slidenum">
              <a:rPr lang="en-US" smtClean="0"/>
              <a:pPr/>
              <a:t>10</a:t>
            </a:fld>
            <a:endParaRPr lang="en-US"/>
          </a:p>
        </p:txBody>
      </p:sp>
      <p:pic>
        <p:nvPicPr>
          <p:cNvPr id="252930" name="Picture 2" descr="http://www.vhn.org/afbeeldingen/opbouw.jpg">
            <a:hlinkClick r:id="rId2"/>
          </p:cNvPr>
          <p:cNvPicPr>
            <a:picLocks noChangeAspect="1" noChangeArrowheads="1"/>
          </p:cNvPicPr>
          <p:nvPr/>
        </p:nvPicPr>
        <p:blipFill>
          <a:blip r:embed="rId3" cstate="print"/>
          <a:srcRect/>
          <a:stretch>
            <a:fillRect/>
          </a:stretch>
        </p:blipFill>
        <p:spPr bwMode="auto">
          <a:xfrm>
            <a:off x="251520" y="2708920"/>
            <a:ext cx="5715000" cy="3810000"/>
          </a:xfrm>
          <a:prstGeom prst="rect">
            <a:avLst/>
          </a:prstGeom>
          <a:noFill/>
        </p:spPr>
      </p:pic>
      <p:sp>
        <p:nvSpPr>
          <p:cNvPr id="7" name="Tekstvak 6"/>
          <p:cNvSpPr txBox="1"/>
          <p:nvPr/>
        </p:nvSpPr>
        <p:spPr>
          <a:xfrm>
            <a:off x="467544" y="1340768"/>
            <a:ext cx="4176464" cy="1477328"/>
          </a:xfrm>
          <a:prstGeom prst="rect">
            <a:avLst/>
          </a:prstGeom>
          <a:noFill/>
        </p:spPr>
        <p:txBody>
          <a:bodyPr wrap="square" rtlCol="0">
            <a:spAutoFit/>
          </a:bodyPr>
          <a:lstStyle/>
          <a:p>
            <a:r>
              <a:rPr lang="nl-NL" dirty="0" smtClean="0"/>
              <a:t>De stam van een boom groeit alleen maar in de breedte. De lengtegroei van een boom komt doordat de takken langer/hoger worden. Groei vanuit de eindknoppen</a:t>
            </a:r>
            <a:endParaRPr lang="nl-N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48064" y="620688"/>
            <a:ext cx="2304256" cy="648073"/>
          </a:xfrm>
        </p:spPr>
        <p:txBody>
          <a:bodyPr/>
          <a:lstStyle/>
          <a:p>
            <a:r>
              <a:rPr lang="nl-NL" dirty="0" smtClean="0"/>
              <a:t>Kernhout.</a:t>
            </a:r>
            <a:endParaRPr lang="nl-NL" dirty="0"/>
          </a:p>
        </p:txBody>
      </p:sp>
      <p:sp>
        <p:nvSpPr>
          <p:cNvPr id="3" name="Tijdelijke aanduiding voor inhoud 2"/>
          <p:cNvSpPr>
            <a:spLocks noGrp="1"/>
          </p:cNvSpPr>
          <p:nvPr>
            <p:ph sz="half" idx="1"/>
          </p:nvPr>
        </p:nvSpPr>
        <p:spPr>
          <a:xfrm>
            <a:off x="395536" y="1340768"/>
            <a:ext cx="3810000" cy="4113212"/>
          </a:xfrm>
        </p:spPr>
        <p:txBody>
          <a:bodyPr/>
          <a:lstStyle/>
          <a:p>
            <a:r>
              <a:rPr lang="nl-NL" dirty="0" smtClean="0"/>
              <a:t>Jong hout</a:t>
            </a:r>
          </a:p>
          <a:p>
            <a:r>
              <a:rPr lang="nl-NL" dirty="0" smtClean="0"/>
              <a:t>Levend hout</a:t>
            </a:r>
          </a:p>
          <a:p>
            <a:r>
              <a:rPr lang="nl-NL" dirty="0" smtClean="0"/>
              <a:t>Lichter van kleur</a:t>
            </a:r>
          </a:p>
          <a:p>
            <a:r>
              <a:rPr lang="nl-NL" dirty="0" smtClean="0"/>
              <a:t>Zacht hout</a:t>
            </a:r>
          </a:p>
          <a:p>
            <a:r>
              <a:rPr lang="nl-NL" dirty="0" smtClean="0"/>
              <a:t>Kan actief vergrendelen</a:t>
            </a:r>
            <a:endParaRPr lang="nl-NL" dirty="0"/>
          </a:p>
        </p:txBody>
      </p:sp>
      <p:sp>
        <p:nvSpPr>
          <p:cNvPr id="4" name="Tijdelijke aanduiding voor tekst 3"/>
          <p:cNvSpPr>
            <a:spLocks noGrp="1"/>
          </p:cNvSpPr>
          <p:nvPr>
            <p:ph type="body" sz="half" idx="2"/>
          </p:nvPr>
        </p:nvSpPr>
        <p:spPr>
          <a:xfrm>
            <a:off x="4355976" y="1340768"/>
            <a:ext cx="3811588" cy="4113212"/>
          </a:xfrm>
        </p:spPr>
        <p:txBody>
          <a:bodyPr/>
          <a:lstStyle/>
          <a:p>
            <a:r>
              <a:rPr lang="nl-NL" dirty="0" smtClean="0"/>
              <a:t>Ouder hout</a:t>
            </a:r>
          </a:p>
          <a:p>
            <a:r>
              <a:rPr lang="nl-NL" dirty="0" smtClean="0"/>
              <a:t>Dood hout</a:t>
            </a:r>
          </a:p>
          <a:p>
            <a:r>
              <a:rPr lang="nl-NL" dirty="0" smtClean="0"/>
              <a:t>Donkerder van kleur</a:t>
            </a:r>
          </a:p>
          <a:p>
            <a:r>
              <a:rPr lang="nl-NL" dirty="0" smtClean="0"/>
              <a:t>Harder hout</a:t>
            </a:r>
          </a:p>
          <a:p>
            <a:r>
              <a:rPr lang="nl-NL" dirty="0" smtClean="0"/>
              <a:t>Kan niet actief vergrendelen</a:t>
            </a:r>
            <a:endParaRPr lang="nl-NL" dirty="0"/>
          </a:p>
        </p:txBody>
      </p:sp>
      <p:sp>
        <p:nvSpPr>
          <p:cNvPr id="5" name="Tijdelijke aanduiding voor dianummer 4"/>
          <p:cNvSpPr>
            <a:spLocks noGrp="1"/>
          </p:cNvSpPr>
          <p:nvPr>
            <p:ph type="sldNum" sz="quarter" idx="10"/>
          </p:nvPr>
        </p:nvSpPr>
        <p:spPr/>
        <p:txBody>
          <a:bodyPr/>
          <a:lstStyle/>
          <a:p>
            <a:fld id="{5480F510-0E61-4D50-A7F4-7EFD8597F246}" type="slidenum">
              <a:rPr lang="en-US" smtClean="0"/>
              <a:pPr/>
              <a:t>11</a:t>
            </a:fld>
            <a:endParaRPr lang="en-US"/>
          </a:p>
        </p:txBody>
      </p:sp>
      <p:sp>
        <p:nvSpPr>
          <p:cNvPr id="6" name="Titel 1"/>
          <p:cNvSpPr txBox="1">
            <a:spLocks/>
          </p:cNvSpPr>
          <p:nvPr/>
        </p:nvSpPr>
        <p:spPr bwMode="auto">
          <a:xfrm>
            <a:off x="827584" y="764704"/>
            <a:ext cx="2367880" cy="5676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800" b="1" i="0" u="none" strike="noStrike" kern="0" cap="none" spc="0" normalizeH="0" baseline="0" noProof="0" dirty="0" smtClean="0">
                <a:ln>
                  <a:noFill/>
                </a:ln>
                <a:solidFill>
                  <a:srgbClr val="BBD100"/>
                </a:solidFill>
                <a:effectLst/>
                <a:uLnTx/>
                <a:uFillTx/>
                <a:latin typeface="+mj-lt"/>
                <a:ea typeface="+mj-ea"/>
                <a:cs typeface="+mj-cs"/>
              </a:rPr>
              <a:t>Spinthout</a:t>
            </a:r>
            <a:endParaRPr kumimoji="0" lang="nl-NL" sz="2800" b="1" i="0" u="none" strike="noStrike" kern="0" cap="none" spc="0" normalizeH="0" baseline="0" noProof="0" dirty="0">
              <a:ln>
                <a:noFill/>
              </a:ln>
              <a:solidFill>
                <a:srgbClr val="BBD100"/>
              </a:solidFill>
              <a:effectLst/>
              <a:uLnTx/>
              <a:uFillTx/>
              <a:latin typeface="+mj-lt"/>
              <a:ea typeface="+mj-ea"/>
              <a:cs typeface="+mj-cs"/>
            </a:endParaRPr>
          </a:p>
        </p:txBody>
      </p:sp>
      <p:pic>
        <p:nvPicPr>
          <p:cNvPr id="251906" name="Picture 2" descr="http://upload.wikimedia.org/wikipedia/commons/thumb/0/0b/Taxus_wood.jpg/270px-Taxus_wood.jpg">
            <a:hlinkClick r:id="rId2"/>
          </p:cNvPr>
          <p:cNvPicPr>
            <a:picLocks noChangeAspect="1" noChangeArrowheads="1"/>
          </p:cNvPicPr>
          <p:nvPr/>
        </p:nvPicPr>
        <p:blipFill>
          <a:blip r:embed="rId3" cstate="print"/>
          <a:srcRect/>
          <a:stretch>
            <a:fillRect/>
          </a:stretch>
        </p:blipFill>
        <p:spPr bwMode="auto">
          <a:xfrm>
            <a:off x="539552" y="3717032"/>
            <a:ext cx="2571750" cy="2609851"/>
          </a:xfrm>
          <a:prstGeom prst="rect">
            <a:avLst/>
          </a:prstGeom>
          <a:noFill/>
        </p:spPr>
      </p:pic>
      <p:sp>
        <p:nvSpPr>
          <p:cNvPr id="8" name="Tekstvak 7"/>
          <p:cNvSpPr txBox="1"/>
          <p:nvPr/>
        </p:nvSpPr>
        <p:spPr>
          <a:xfrm>
            <a:off x="3635896" y="3789040"/>
            <a:ext cx="5040560" cy="2308324"/>
          </a:xfrm>
          <a:prstGeom prst="rect">
            <a:avLst/>
          </a:prstGeom>
          <a:noFill/>
        </p:spPr>
        <p:txBody>
          <a:bodyPr wrap="square" rtlCol="0">
            <a:spAutoFit/>
          </a:bodyPr>
          <a:lstStyle/>
          <a:p>
            <a:r>
              <a:rPr lang="nl-NL" sz="1600" i="1" dirty="0" smtClean="0">
                <a:solidFill>
                  <a:srgbClr val="92D050"/>
                </a:solidFill>
              </a:rPr>
              <a:t>Door het hout lopen vanuit de kern naar buiten zogenaamde ‘stralen’ van levende</a:t>
            </a:r>
          </a:p>
          <a:p>
            <a:r>
              <a:rPr lang="nl-NL" sz="1600" i="1" dirty="0" err="1" smtClean="0">
                <a:solidFill>
                  <a:srgbClr val="92D050"/>
                </a:solidFill>
              </a:rPr>
              <a:t>parenchymcellen</a:t>
            </a:r>
            <a:r>
              <a:rPr lang="nl-NL" sz="1600" i="1" dirty="0" smtClean="0">
                <a:solidFill>
                  <a:srgbClr val="92D050"/>
                </a:solidFill>
              </a:rPr>
              <a:t>. Deze houtstralen gaan door het cambium en verbinden het </a:t>
            </a:r>
            <a:r>
              <a:rPr lang="nl-NL" sz="1600" i="1" dirty="0" err="1" smtClean="0">
                <a:solidFill>
                  <a:srgbClr val="92D050"/>
                </a:solidFill>
              </a:rPr>
              <a:t>xyleem</a:t>
            </a:r>
            <a:r>
              <a:rPr lang="nl-NL" sz="1600" i="1" dirty="0" smtClean="0">
                <a:solidFill>
                  <a:srgbClr val="92D050"/>
                </a:solidFill>
              </a:rPr>
              <a:t> (hout) met</a:t>
            </a:r>
          </a:p>
          <a:p>
            <a:r>
              <a:rPr lang="nl-NL" sz="1600" i="1" dirty="0" smtClean="0">
                <a:solidFill>
                  <a:srgbClr val="92D050"/>
                </a:solidFill>
              </a:rPr>
              <a:t>het </a:t>
            </a:r>
            <a:r>
              <a:rPr lang="nl-NL" sz="1600" i="1" dirty="0" err="1" smtClean="0">
                <a:solidFill>
                  <a:srgbClr val="92D050"/>
                </a:solidFill>
              </a:rPr>
              <a:t>floëem</a:t>
            </a:r>
            <a:r>
              <a:rPr lang="nl-NL" sz="1600" i="1" dirty="0" smtClean="0">
                <a:solidFill>
                  <a:srgbClr val="92D050"/>
                </a:solidFill>
              </a:rPr>
              <a:t>.(bast) Samen met de verticale strengen van levende </a:t>
            </a:r>
            <a:r>
              <a:rPr lang="nl-NL" sz="1600" i="1" dirty="0" err="1" smtClean="0">
                <a:solidFill>
                  <a:srgbClr val="92D050"/>
                </a:solidFill>
              </a:rPr>
              <a:t>parenchymcellen</a:t>
            </a:r>
            <a:r>
              <a:rPr lang="nl-NL" sz="1600" i="1" dirty="0" smtClean="0">
                <a:solidFill>
                  <a:srgbClr val="92D050"/>
                </a:solidFill>
              </a:rPr>
              <a:t> vormen de houtstralen</a:t>
            </a:r>
          </a:p>
          <a:p>
            <a:r>
              <a:rPr lang="nl-NL" sz="1600" i="1" dirty="0" smtClean="0">
                <a:solidFill>
                  <a:srgbClr val="92D050"/>
                </a:solidFill>
              </a:rPr>
              <a:t>één groot netwerk. Dit netwerk van levende cellen speelt een rol in het transport en de opslag van</a:t>
            </a:r>
          </a:p>
          <a:p>
            <a:r>
              <a:rPr lang="nl-NL" sz="1600" i="1" dirty="0" smtClean="0">
                <a:solidFill>
                  <a:srgbClr val="92D050"/>
                </a:solidFill>
              </a:rPr>
              <a:t>voedingsstoffen en de vorming van het kernhout.</a:t>
            </a:r>
            <a:endParaRPr lang="nl-NL" sz="1600" i="1" dirty="0">
              <a:solidFill>
                <a:srgbClr val="92D05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80" name="Picture 4" descr="http://static.nationalgeographic.nl/thumbnails/genjPhotoPicture/mediaBig/67/06/00/nationale-parken-667.jpg">
            <a:hlinkClick r:id="rId2"/>
          </p:cNvPr>
          <p:cNvPicPr>
            <a:picLocks noChangeAspect="1" noChangeArrowheads="1"/>
          </p:cNvPicPr>
          <p:nvPr/>
        </p:nvPicPr>
        <p:blipFill>
          <a:blip r:embed="rId3" cstate="print"/>
          <a:srcRect/>
          <a:stretch>
            <a:fillRect/>
          </a:stretch>
        </p:blipFill>
        <p:spPr bwMode="auto">
          <a:xfrm>
            <a:off x="323528" y="260648"/>
            <a:ext cx="5715000" cy="3810000"/>
          </a:xfrm>
          <a:prstGeom prst="rect">
            <a:avLst/>
          </a:prstGeom>
          <a:noFill/>
        </p:spPr>
      </p:pic>
      <p:sp>
        <p:nvSpPr>
          <p:cNvPr id="2" name="Titel 1"/>
          <p:cNvSpPr>
            <a:spLocks noGrp="1"/>
          </p:cNvSpPr>
          <p:nvPr>
            <p:ph type="title"/>
          </p:nvPr>
        </p:nvSpPr>
        <p:spPr>
          <a:xfrm>
            <a:off x="6084168" y="548680"/>
            <a:ext cx="2592288" cy="1143000"/>
          </a:xfrm>
        </p:spPr>
        <p:txBody>
          <a:bodyPr/>
          <a:lstStyle/>
          <a:p>
            <a:r>
              <a:rPr lang="nl-NL" dirty="0" smtClean="0"/>
              <a:t>Grootte van bomen.</a:t>
            </a:r>
            <a:endParaRPr lang="nl-NL" dirty="0"/>
          </a:p>
        </p:txBody>
      </p:sp>
      <p:sp>
        <p:nvSpPr>
          <p:cNvPr id="4" name="Tijdelijke aanduiding voor tekst 3"/>
          <p:cNvSpPr>
            <a:spLocks noGrp="1"/>
          </p:cNvSpPr>
          <p:nvPr>
            <p:ph type="body" sz="half" idx="2"/>
          </p:nvPr>
        </p:nvSpPr>
        <p:spPr>
          <a:xfrm>
            <a:off x="4499992" y="2924944"/>
            <a:ext cx="4400872" cy="2160959"/>
          </a:xfrm>
          <a:solidFill>
            <a:schemeClr val="bg2">
              <a:lumMod val="60000"/>
              <a:lumOff val="40000"/>
            </a:schemeClr>
          </a:solidFill>
        </p:spPr>
        <p:txBody>
          <a:bodyPr/>
          <a:lstStyle/>
          <a:p>
            <a:r>
              <a:rPr lang="nl-NL" dirty="0" smtClean="0"/>
              <a:t>1</a:t>
            </a:r>
            <a:r>
              <a:rPr lang="nl-NL" baseline="30000" dirty="0" smtClean="0"/>
              <a:t>e</a:t>
            </a:r>
            <a:r>
              <a:rPr lang="nl-NL" dirty="0" smtClean="0"/>
              <a:t> grootte = hoger dan 15 meter</a:t>
            </a:r>
          </a:p>
          <a:p>
            <a:r>
              <a:rPr lang="nl-NL" dirty="0" smtClean="0"/>
              <a:t>2</a:t>
            </a:r>
            <a:r>
              <a:rPr lang="nl-NL" baseline="30000" dirty="0" smtClean="0"/>
              <a:t>e</a:t>
            </a:r>
            <a:r>
              <a:rPr lang="nl-NL" dirty="0" smtClean="0"/>
              <a:t> grootte = van 10 tot 15 meter</a:t>
            </a:r>
          </a:p>
          <a:p>
            <a:r>
              <a:rPr lang="nl-NL" dirty="0" smtClean="0"/>
              <a:t>3</a:t>
            </a:r>
            <a:r>
              <a:rPr lang="nl-NL" baseline="30000" dirty="0" smtClean="0"/>
              <a:t>e</a:t>
            </a:r>
            <a:r>
              <a:rPr lang="nl-NL" dirty="0" smtClean="0"/>
              <a:t> grootte = van 6 tot 10 meter</a:t>
            </a:r>
          </a:p>
          <a:p>
            <a:endParaRPr lang="nl-NL" dirty="0"/>
          </a:p>
        </p:txBody>
      </p:sp>
      <p:sp>
        <p:nvSpPr>
          <p:cNvPr id="5" name="Tijdelijke aanduiding voor dianummer 4"/>
          <p:cNvSpPr>
            <a:spLocks noGrp="1"/>
          </p:cNvSpPr>
          <p:nvPr>
            <p:ph type="sldNum" sz="quarter" idx="10"/>
          </p:nvPr>
        </p:nvSpPr>
        <p:spPr/>
        <p:txBody>
          <a:bodyPr/>
          <a:lstStyle/>
          <a:p>
            <a:fld id="{5480F510-0E61-4D50-A7F4-7EFD8597F246}" type="slidenum">
              <a:rPr lang="en-US" smtClean="0"/>
              <a:pPr/>
              <a:t>12</a:t>
            </a:fld>
            <a:endParaRPr lang="en-US"/>
          </a:p>
        </p:txBody>
      </p:sp>
      <p:pic>
        <p:nvPicPr>
          <p:cNvPr id="254978" name="Picture 2" descr="http://www.meesterbrein.com/images/boom.jpg">
            <a:hlinkClick r:id="rId4"/>
          </p:cNvPr>
          <p:cNvPicPr>
            <a:picLocks noChangeAspect="1" noChangeArrowheads="1"/>
          </p:cNvPicPr>
          <p:nvPr/>
        </p:nvPicPr>
        <p:blipFill>
          <a:blip r:embed="rId5" cstate="print"/>
          <a:srcRect/>
          <a:stretch>
            <a:fillRect/>
          </a:stretch>
        </p:blipFill>
        <p:spPr bwMode="auto">
          <a:xfrm>
            <a:off x="323528" y="3645024"/>
            <a:ext cx="3979303" cy="2692921"/>
          </a:xfrm>
          <a:prstGeom prst="rect">
            <a:avLst/>
          </a:prstGeom>
          <a:noFill/>
        </p:spPr>
      </p:pic>
      <p:sp>
        <p:nvSpPr>
          <p:cNvPr id="7" name="Tekstvak 6"/>
          <p:cNvSpPr txBox="1"/>
          <p:nvPr/>
        </p:nvSpPr>
        <p:spPr>
          <a:xfrm>
            <a:off x="4499992" y="5085184"/>
            <a:ext cx="4032448" cy="1200329"/>
          </a:xfrm>
          <a:prstGeom prst="rect">
            <a:avLst/>
          </a:prstGeom>
          <a:noFill/>
        </p:spPr>
        <p:txBody>
          <a:bodyPr wrap="square" rtlCol="0">
            <a:spAutoFit/>
          </a:bodyPr>
          <a:lstStyle/>
          <a:p>
            <a:r>
              <a:rPr lang="nl-NL" dirty="0" smtClean="0"/>
              <a:t>Hoogste boom ter wereld, </a:t>
            </a:r>
            <a:r>
              <a:rPr lang="nl-NL" dirty="0" err="1" smtClean="0"/>
              <a:t>Seqouia</a:t>
            </a:r>
            <a:r>
              <a:rPr lang="nl-NL" dirty="0" smtClean="0"/>
              <a:t>  </a:t>
            </a:r>
            <a:r>
              <a:rPr lang="nl-NL" dirty="0" err="1" smtClean="0"/>
              <a:t>sempervirens</a:t>
            </a:r>
            <a:r>
              <a:rPr lang="nl-NL" dirty="0" smtClean="0"/>
              <a:t> 115.55m. Theoretisch kan een boom niet hoger dan 120/130 m hoog worden.</a:t>
            </a:r>
            <a:endParaRPr lang="nl-N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processierups</a:t>
            </a:r>
            <a:endParaRPr lang="nl-NL" dirty="0"/>
          </a:p>
        </p:txBody>
      </p:sp>
      <p:sp>
        <p:nvSpPr>
          <p:cNvPr id="4" name="Tijdelijke aanduiding voor tekst 3"/>
          <p:cNvSpPr>
            <a:spLocks noGrp="1"/>
          </p:cNvSpPr>
          <p:nvPr>
            <p:ph type="body" sz="half" idx="2"/>
          </p:nvPr>
        </p:nvSpPr>
        <p:spPr/>
        <p:txBody>
          <a:bodyPr/>
          <a:lstStyle/>
          <a:p>
            <a:endParaRPr lang="nl-NL"/>
          </a:p>
        </p:txBody>
      </p:sp>
      <p:sp>
        <p:nvSpPr>
          <p:cNvPr id="5" name="Tijdelijke aanduiding voor dianummer 4"/>
          <p:cNvSpPr>
            <a:spLocks noGrp="1"/>
          </p:cNvSpPr>
          <p:nvPr>
            <p:ph type="sldNum" sz="quarter" idx="10"/>
          </p:nvPr>
        </p:nvSpPr>
        <p:spPr/>
        <p:txBody>
          <a:bodyPr/>
          <a:lstStyle/>
          <a:p>
            <a:fld id="{5480F510-0E61-4D50-A7F4-7EFD8597F246}" type="slidenum">
              <a:rPr lang="en-US" smtClean="0"/>
              <a:pPr/>
              <a:t>13</a:t>
            </a:fld>
            <a:endParaRPr lang="en-US"/>
          </a:p>
        </p:txBody>
      </p:sp>
      <p:pic>
        <p:nvPicPr>
          <p:cNvPr id="257026" name="Picture 2" descr="http://www.opvangdezoeteinval.nl/pic7_processierups.jpg">
            <a:hlinkClick r:id="rId2"/>
          </p:cNvPr>
          <p:cNvPicPr>
            <a:picLocks noChangeAspect="1" noChangeArrowheads="1"/>
          </p:cNvPicPr>
          <p:nvPr/>
        </p:nvPicPr>
        <p:blipFill>
          <a:blip r:embed="rId3" cstate="print"/>
          <a:srcRect/>
          <a:stretch>
            <a:fillRect/>
          </a:stretch>
        </p:blipFill>
        <p:spPr bwMode="auto">
          <a:xfrm>
            <a:off x="683568" y="1700808"/>
            <a:ext cx="1190625" cy="1704976"/>
          </a:xfrm>
          <a:prstGeom prst="rect">
            <a:avLst/>
          </a:prstGeom>
          <a:noFill/>
        </p:spPr>
      </p:pic>
      <p:pic>
        <p:nvPicPr>
          <p:cNvPr id="257028" name="Picture 4" descr="http://www.brecht.be/Portals/4/afbeeldingen/processierups.jpg">
            <a:hlinkClick r:id="rId4"/>
          </p:cNvPr>
          <p:cNvPicPr>
            <a:picLocks noChangeAspect="1" noChangeArrowheads="1"/>
          </p:cNvPicPr>
          <p:nvPr/>
        </p:nvPicPr>
        <p:blipFill>
          <a:blip r:embed="rId5" cstate="print"/>
          <a:srcRect/>
          <a:stretch>
            <a:fillRect/>
          </a:stretch>
        </p:blipFill>
        <p:spPr bwMode="auto">
          <a:xfrm>
            <a:off x="611560" y="3573016"/>
            <a:ext cx="3752850" cy="2743201"/>
          </a:xfrm>
          <a:prstGeom prst="rect">
            <a:avLst/>
          </a:prstGeom>
          <a:noFill/>
        </p:spPr>
      </p:pic>
      <p:pic>
        <p:nvPicPr>
          <p:cNvPr id="257030" name="Picture 6" descr="http://www.arenalokaal.nl/images/stories/processierups.jpg">
            <a:hlinkClick r:id="rId6"/>
          </p:cNvPr>
          <p:cNvPicPr>
            <a:picLocks noChangeAspect="1" noChangeArrowheads="1"/>
          </p:cNvPicPr>
          <p:nvPr/>
        </p:nvPicPr>
        <p:blipFill>
          <a:blip r:embed="rId7" cstate="print"/>
          <a:srcRect/>
          <a:stretch>
            <a:fillRect/>
          </a:stretch>
        </p:blipFill>
        <p:spPr bwMode="auto">
          <a:xfrm>
            <a:off x="4932040" y="3284984"/>
            <a:ext cx="2800350" cy="28575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Kastanje </a:t>
            </a:r>
            <a:r>
              <a:rPr lang="nl-NL" dirty="0" err="1" smtClean="0"/>
              <a:t>mineermot</a:t>
            </a:r>
            <a:endParaRPr lang="nl-NL" dirty="0"/>
          </a:p>
        </p:txBody>
      </p:sp>
      <p:sp>
        <p:nvSpPr>
          <p:cNvPr id="4" name="Tijdelijke aanduiding voor tekst 3"/>
          <p:cNvSpPr>
            <a:spLocks noGrp="1"/>
          </p:cNvSpPr>
          <p:nvPr>
            <p:ph type="body" sz="half" idx="2"/>
          </p:nvPr>
        </p:nvSpPr>
        <p:spPr/>
        <p:txBody>
          <a:bodyPr/>
          <a:lstStyle/>
          <a:p>
            <a:endParaRPr lang="nl-NL" dirty="0"/>
          </a:p>
        </p:txBody>
      </p:sp>
      <p:sp>
        <p:nvSpPr>
          <p:cNvPr id="5" name="Tijdelijke aanduiding voor dianummer 4"/>
          <p:cNvSpPr>
            <a:spLocks noGrp="1"/>
          </p:cNvSpPr>
          <p:nvPr>
            <p:ph type="sldNum" sz="quarter" idx="10"/>
          </p:nvPr>
        </p:nvSpPr>
        <p:spPr/>
        <p:txBody>
          <a:bodyPr/>
          <a:lstStyle/>
          <a:p>
            <a:fld id="{5480F510-0E61-4D50-A7F4-7EFD8597F246}" type="slidenum">
              <a:rPr lang="en-US" smtClean="0"/>
              <a:pPr/>
              <a:t>14</a:t>
            </a:fld>
            <a:endParaRPr lang="en-US"/>
          </a:p>
        </p:txBody>
      </p:sp>
      <p:sp>
        <p:nvSpPr>
          <p:cNvPr id="258050" name="AutoShape 2" descr="data:image/jpeg;base64,/9j/4AAQSkZJRgABAQAAAQABAAD/2wCEAAkGBxQQEhUUEhQUFRUVFxUZGBcXFBUUGBgXHBYXFxwYGBYYHCggGBolHRQXITEhJSkrLjAuFx8zODMsNygtLisBCgoKDg0OGxAQGywmICQtLCwsLDAsLCwsLCwsLCwsLCwsLCwsLCwsLCwsLCwsLCwsLCwsLCwsLCwsLCwsLCwsLP/AABEIAOIA3wMBIgACEQEDEQH/xAAcAAABBQEBAQAAAAAAAAAAAAAAAQQFBgcDAgj/xABFEAABAwEEBwUFBwIEBAcAAAABAAIRAwQSITEFBkFRYXGBEyIykaEHQrHB8BQjUmJy0eGCsjOSwvEVotLiFiQ0U1Rzs//EABoBAAIDAQEAAAAAAAAAAAAAAAADAgQFAQb/xAAqEQACAgEEAQMDBAMAAAAAAAAAAQIRAwQSITFBEyJRQmFxBTKBkRSh8P/aAAwDAQACEQMRAD8A3FIlQgBEqEIAEiFF6f03TslO+/EnBrAReceE7BtK5KSirZxuh5QtjXveweKmReB3ESCN4OPkU4WO2HTtc2ztg8guBL9ouZ3Y3YYK+aC1zoWl1ySx5MAOwDv0n5Heq2LVQm6IxmmizIRKVWiYiEqEAIlQhAAhCEAIlQhACISoQAiEEqD07rJSszTBvv2NGMH8x2KE5xgrZxuicSqF1Wt/bUcSS8E35/EcZH5d3JTK7CanFSQJ2KhCFI6CEIQAISIQAqEiEARusWlRZKD6pxIENG9xwA5T6LItIaSrW6uC9wLjIaPC1oEmAtD9pbosg41G/Bxx8llDjBkSOWfTisvWze/b4K2Z814PRqlsjKcDIxGBGG7CR1XCm7HDPYdycWy0dpBIgxifxGSZ4Zp1ZrMykA6sCS4OutggZDM5+8MeCpp0Rcb66RouoOsn2hnY1XTVYMCffYIEzvG3fnvVyWKan2vsbXRcci66f6hd+YK2ta+lyOcOfA/FK0CEJFZGCoQhAAhCEACEIQALy50YnYvSrmvFt7Ozlm2obo5Zn9uqhkmoRcmcbpWVzWjWl9UmnRN2mDi4GC+NoOxsqsU9rdhI8if5Xq7t5fXp6LwzA8gSDwgx8QsHJllkdyK1tuyU0fpZ9neHtzGYnAg5grTNFaUp2lt6m6cpGRbOwjZkfJZADswKs/s/qEWkgEwabpGzAtjrj6lWNHnlGSh4ZOEqdGjIQhbI8EIQgCta3V7RQDa1Co0Ad1zXiWknwkDfOHUblR9I662w4XhTj8LACeMmfRX7XW2CjZSSJBc0RhOc4TmcJWR2y3GoA0hojIAR6yszVTlHJSfAnK0vPI/drLag4kV6k4HxSOOBwVk1c19c1wZayC0xFQCCJPvgYRxAEKh548D6leH7P0qvHNOLtMTGckbXrbYhabJUAxIbfaRji0ThG8SOqxmoFdtSdbhTDbPaPDIDH5xPuu/Lx2KD1osDaVtfTaQ2mXNIMCGtcAcBtAk+SbqWsiWRfhjJ+5WiBAwOH1P+6996ocZcTA2kp59n7J4Jh7DiDscMUla0t7W9TaAN2wnaR+FU7ObKXJIaoWcPtdBrhIvyRyBd8QFs5Kzb2f2U17Q6u4d2kIG68ZAHGGz5hS2vusbrOBRpGHvaS504tbkI4nHFaWll6eFzkMhUY2OdN680KBcxgNV4w7sXAdxdt6So6xa/l4E0hezcA45AiSMNyzdxStrkBwB8UA9MVXlqsjdp0QWV3b6NQsPtEoPkPZUYdkQ+fLH0Vus9UuaHFpaSAbpzHA8VhmgKZNoo4Se0p4f1hbuFd0uWWRPd4J45uXYKItustCiXNqFzXNMXS10niMIIUuVnev7fvxl4G/FynqcsscNyJzdKyadr3QmAyoejRtjenFg1xs9Qw6aZnC9keowHVZiTAMeX11XRrsOo8lnLXZb5Feoza2vkSMQVUfaJTFyk7beIHUTPoPNNdR9O3Ys9TIk3DuOJunhu6qU16oF1APGTHAkcDh8wrmTIs2BtDG90TO6g+vl9cF53xhAgcif4PmvdXPgeWBQQIMfijHYQP+70WK2KUTkFavZ3ZS6s+r7rGXf6nEH4NPmFWOycSABJOQ3zkr/27NFWUU5D6pkxvccyYyaPWFb0sVu3vpBBc2TmlNMUrMPvXQTk0YuPRRTddaBdF2pExMD4TP8Ass8rWl1SoXvcXOdecSeGCSkThynqTCbPXzv29HXlfg1mxaZo1vBUaeEwfI4p020tLroc0uiYkTG+FjmUbTsA3ycz+y0bUmwNp2drwBffN4idhMDHJWdPqpZZbaGQk2OdbqV6yVhcv92Y4jGRxGfRYsWf7L6BIWPa16BfZaru7925xLHCSInInYRKhroPiSFZ4+SAQ+CvTO6QdxBg4gxvU7Q0q2rDDT77pEyA3Gc5O4BZrYvHGMu3RF2kDs6OABuunzkT0IPVSjh9rspcY7WytGO19Ak4c2H0Kj7bY6mcS1sxGUTs2+YS6Etgo1Wl83HAsqDex4uu9MegU8cl18jZKpUNG2h0XLxunZnv+uq5NCe6U0YbPXNM7Dgdjmnwu4giPVOdXNHdvWa13gEuqHcxuJJ55dUKD3bSNNuiesWmDoyysa0B1avFWD4abCAGzGZIGX7YwlO1faH1n1+85wm/u4NBy2RyXN9cWjt3uHfc4ObwGIAmMGgQIyyUaKhuxvM5Y5b81LJkclt8IZdU30OmaPBJF9o711uUnHOCRvy2p8yowd2o8d0+ENgS1xzaAd2+Uxs9aoGghoc2QAXMBgjDA71xqtdMuBBdjiIn0SeX2deSMY+1Dy0WkGo3sRABbBEtJOETjhB24LbKcwJ3BZlqXq0+q9tWq1wpNhwnC+4GRhu2ytPWrocbjFt+TmO+WwKznXBjhanGZwaQOEfutGULrJob7S0FsX25TtG5N1eJ5MdIlNWuDNK9KTIJGM/H66Li1pnI+UT/AD9c31ps7qbi1zS1wzBTaoL2yYWG4tMUnxTR7Y+7D2nvNcCCN4cFe6GmG26hUot7tY0zgciYzB5j12qg3Zyzw2+KDPn8eefqhaDTLXsJDmkRwO74p2HO8fHh9k1x10cnYz5EbktTBrOpw5kY8O6pLT9mDKxc0d2qBUbyeJI85UfVpF7wxoJJDGgDMkiY8ylyg1KiNVZ70c0g9s7wsPdH4ngSOjcCeYG3BbQ8vc57jJJkk7TEr3bqkRTaQW02loImC6Zc4TvPoAm7htOG4TicI8s8VyTr2glbo8UqcxuuwSV6e7DD/dLe39ANn8rle4KNkZKglazq3ZXUrNTa4gmCTGXeJd81nmrmhzaqgbBDBi93DcDvOXmtUpsDQAMAAABwC1P0/G+ZsZiXk9rjabM2o0te1rmnMOAIPQrskWk1Y0pulfZ/RqY0XGk7ce+3yJkeardq1BtTJudnUHB0E9HAfFXjWTWelYoDgXvdjdECBjiTsCotv16tVQm44UhsAa0n/M4HHyWfnjp0+e/sImoIirVoC1UhLqNUDgLw63ZwTc6OqGn2l3D1OMYjPD59U8drTayf/UP/AOX4QpevrFLL1QU6r8IJaGuPejNgBHEeUqhL0/pb/kljjGVux1bqLbbo+lWH+LZhdfvuiAZ6Q7zS6LpCyaLq1j/iV5aN8EloH9xUZR0wy851MOaKjSytT8TXMIILr+widoHMotVqllNtobW7Gmwdm1rbgeTjeL3ZAzxPrNhZVe7zVfb8/wBHfuQ+jbGapIa66Y45bl2OhH3g0PpHee1YLvMON4eW1cq9vLhdpNbRacCGEkkfmeSXHllwSm2NpNa2m1ro8TjOOOG45AeccVVbSfycSi1yWPRGrbRBrWymGj3WGRjhiXgAeSuFh0NYxduNpvLfCS7tCOIknFZJatI1KgIJ7pOQAA6xieqa06t0hzSQQcCMCDvBGSsYs0YfQjjyJcLo+gWhKqHqXrkahFG0nve5UJAvfld+bcdvNXwLWx5Y5FaGRkpLgEITXSFuZQYXvMAep2AcVNtJWyR2fSa7MA8wCoDSurdnqyQ4UnbYi71aqfpbWGtWcTfcxuxrXECOMZlQ7qzjvPPHzWVm1mOXG2xTyJlmtOqNUTcfSqbgCAT0P7qBtNAyQQQ8EyCInpv+PPNtTO4XTsMx5SpahpYkRaKba4GAcXXag/rHi/qlUpPHLrj/AGHBL22kK+jaNQeKj3TyvXSP7Sudgs4s1mq2l3jqyyjvEy28OJx6Dim9ntHcq06Be+nUhzgW4scCDJLZbkInbzGPC2W4VC2/eApi4ykO6WAYYzkSNoB6J8skb3ear7X8kyKaLgyk44Zgc/2XMuLs8Tu2+i713CO6y6N0udjxLidq7WHSVSiIpvIO4R54hVFV8kJKhbLoS0VT3aL8cZcLg83QrNovUXJ1d/NjPgXH5BcNG651GmKoFQbSAGkfIq46K0my0svsPMHNp3Faemw4Jebf3CKizvZLIyk0NptDWjYBH0V2QlWmklwhoKM00bTd/wDLCkTHv3pB3iMD1UmkRJWqAxLTujrUx5faWvlxxccQf6hgOSiQSSvoCtRa9pa4BzTgQRII4hVjSuo9CrHZfcxODWgtJJmTt4Zxks3LopdxdleWF9oykNT3ReiKtpfcpNLjtOQA3k7Fodi9n9FhBqPfUjZ4AfLH1VosVhp0W3aTGsG5ojz3qOPRSbuXARxPyZxYtQ6oIdXLWtvNF1pvF0uAzyAx5rSa1lY9hY5rXMIi6RhG6F4teLqY/PPk1x+MJyruLDGFpD1FIzvWPUUtmpZsRmae0fpO3kceap9nYGVPvG5SCHA4HLEZrdITDSehqFoH3tNrjvycOThikZtEpO4cEHDm0ZHXsNPBvhDheZUIMEH3XHh0UT2a1mlqc2kSaVWoAfdeA9vlgfVc7JqXQpPFQlz3XpDTAYDshsThxKqx0eW6ZGcHIr2r2oRrU+0rudTvQWBsEx+YEYTsxWgaJsH2dlztKlQDI1CCRwBAGHOU5FAI7ALTxYY4+hkYKPR6qExgJO7JZ/rbZ7W91+oz7tswGG81vE7Z4lX7sQvLRm04jjuRnw+rGrCUbRjRw+vmvPZzPBaVbNTaFQlwvMJMw0i6OhC40NSKA8bqjuoaD5CfVZL0GW/AtY2jO2Mk8ThgPQBWnQOqD6hDqwLGZ3cnu6bBzxV3sOiKND/Dptad8Sf8xxT2Fbw6BJ3N2SUPkbMsbGU+zY0NbBEAYZLJ9L2N9F4a+SABdJyLMxBOzHothhRztHU69INqMDgJAnMQSMDmMkzU6dZKS4ZKUbRlFazuZg5paeO3cRvB3hcy87z9cNy2FmjKQptplgcxogB3egcyom0am2ZxkNcz9LsPIyqsv0+a6ZB42Zq15yjpHwjNWjQWirZTeH02lk53zDSNxbmrdovV2hZzLGd78TjePTYOilYTcOhrmT/o6sfycbLfj7y7P5Zj1XdCFopUMBIlQugCRKhACISpEAN6n+Kzg159WD5lOU2GNY8GD1cf+lOVCHl/cAQhCmB5dkV4os27V7qZHkUlHwhACVnwE1vHenFpbIw2JnfQA8oVJwK9vpgrjZW7U5QBzomQva52bLquqAESoQgBFwsR7p4Of/cV3Texe/8Ard+/zUH+5AOUIQpgIhKhAAhCEAIhKhACISoQAiEqRADaiZq1OAYP7j/qTlM7C6X1uDwPKmw/NPVDH1/YCJUIUwPFTI8ivNnd3QujjATN1zPvY7pQB0qWmDguZrj8LfJF2nE47tqRopnfgJ2oA6Nte8JxeESmQNP8yWoKbTBlAHeyeHqV3XCnWbAj4LugAQhCAETax+Kp+v8A0MTlNLE7v1hueP8A82KEv3L/ALwA8QhCmAiEqEACEIQAiEqEAIhCEACChAQBG6Js9RjqxqAd+oXNgzhAHTwhSSVIowjtVACEqFIBCo+jWIa1oiTOJ5lSC4mzN3Zc0AeKTLoPeEnbhCbvJvGTe7pxHIp59mbERh1Q2ztGQzQAycXXGzF07dq6gOvuukDLNOuyERGG5K2mAZG1ACMbgL0Er2lSIAEJUIAQqL0WyoK1oL2FrXOaWGQZht05H8oPVSqRQlG2n8ACEIUwBCVCAEQlQgAQhIgAKq2tGuVOyE06YFSrtEw1n6jv2wPRLr3rH9jpXaZ+9qYN/K3AF/rA4ngslqkkyczJJOJJzmd/7qlqdTs9sexGXLXCJy36yWmue/WcAfdYSxoHJvzJUnq/rR2N1lZgeyfFjfEkyZzdn6KpXsvr62LqXZLOjmnGW6xKm1ybPY7W2o0OoVQ8GO6505iQJ8TTgc5yyT+hXDt4IzBzHP8AfJYdZrU+mQWOLSCHCD7wyPx81perusP23C6GVabWnPB8zebGxuAO2J4Y6WDVqb2vhliGRMtiFyoVbzQRt35jeDxC6K4NFXlzoSlZ37RdZcTZaRyjtSOOPZ+UE8wN6XkyKEbZGUtqs76x6/BhNOygOORqHFoP5W+9zOHNU86yWg1GvfVe+CDdLiGGDkWiBBjcocbJSArJyZ5zd2VJZJM0PWau6pZqdssb3U4wqBlQtiYgFo7pIJ9RnsaaA9ob2ENtYvNy7Rohw4uaMHDlHVRupWn22Z7mVpNGqACJF1pnxXThG/guWvWgPstYuaAKVSSyMmnazps4J3qzr1Iv8ok5Ot0f5Ngs1pbVaHscHNcJBBkELssc1B1lNkqilUP3FQ7fcecnjgdvOdmOxSr+HKskbH45qasVIhNtI21tCm+o891ok7zuA4kwOqY3Qw4aa0zSsjL9U8GtGLnHcB88gs30vrraKxhjuxZuYe9HF528oURpnSlS11XVHng1uxrdgH775TFzfr0+ays+qlJ1F0ipkyN9Hc2+ocXVKhP/ANjp+KlNF6zWqm5jWVC4TF1xLwRnjeOGE5EKEcvVjrXKjHHIEzygqssk1ymLi3fZruhNZGV3dk+GVo8M4O/Sd+2M+anlgdttRNRz2kg3paRIIjI8Dt6LWNSNYvtlHvkdrTgP/NueBxg9QVpaXUOa2y7LUMm50WVCRKro0RI4r0ofWy2GjY67xmGEDm7uj1cFyTpWcbpWZPrHpI2u01KmyS1n6BIbG6c+qjAcAUUzGBAjqD57F0YB09fJYE5OTbKD9zs8RhCntAWUOY9xDXSYg7MJ/wBXooEnHh9fspLV+rdq82uB4RDpnYoPoZi/fTGdVt1xbuJHxC9WW0OY5rmEtcDIIOIPPquumRFZ24wRjngMRzgpllgpIjL2ujWdUNZG2olp7tS7ec3ZIgFw4GW4b5VoWNam2o0rbROxziw8nAtHrC2VbGlyvJDktYpOS5GWmreLPQqVT7jSRxdk0dSQOqyG0aLqVHB1RwcXkkunEEmc9oxKvntJt5pUKbRBL6mIIkQ1pOU/iurNP+JVBMOzjMAxywwVLXzbkorwE5wXEjnarC6lgcomR9YJqTnzK6PtLiZLnE8yvPaAnGGn0OO4ZFU02uys9r6PB+cLUdR7c232V9ntHfLIbBwmnHdIIxkEETyWVVCQTO+Ry+amtUtLmx2hj8bp7rxvYT8jB6cVawT2y56YQe2R2111adYagLSTSfNwk4zhLXcceq0f2e6WNpsbLxl9P7t05m6O6TxLSOsqW0po+nbKBpugseJBEGDmHN4hU7UGzPsdrr2WptYHtOxwa6Lw5h/orkYellVdMcobJ2umaCqD7SdIyWUBkAHv84aPieoV+WN60Wo1bVXdPvlvRncH9q7rJ7cdfJLM6iQ7hikefh8wvcJKgx6fz8lklY8u2H6yXN/ursRh9binlDRRi/UMCJgZxzXLolDG5ukRkbPl9YKY1R0gbLaab8mk3HjLuOwk8jB/pTS02dl0PpyATdIM7ZM+ikxoloddvSLpkjY7ZjuM+i7HI4tNEnhyRlVdGxBKmGhKxfQpOdibjZ/UBB9QU/XoE7VloFV/aM6LC/i6n/eFaFW/aDRv2CtHu3HeT2k+kqGXmD/BGf7WZBM8T5pwyyPcJuEcT3fUr3oKpdqtLjAxGJwywVmoFj3lpIJi9AIOEgYwc8l55yrhFfDijJW2VxujXOx7s8HAn488c+i8WAOBcAMXAtwMZ5478BhmrIbFTabzQ1pJ354ZBQ+k6rniHGmXYxcILuRA2ZKV8WW/SjB7o+PkaaXgPawEm40NJO04n5x0TKV6NICcYdORy8zkeBXIkzBBBG/D0U1RSyW5Nse6IqEV6Mf+7S/vat5WE6vUb9rs7d9Sn6PknyC3ZaWhXtY3B0zPPau7GzjZFU/2LPnLZNZtX6dtfSFRzm3Q+C2M5ZgZG4HyTSn7P7GBi2oTvNQ+eGCXn0s55HJEZ4pSlaMjgn+F7sliNV10Fo5n4LU6vs6sxODqzc8A9pA82z6rmz2d0mOa5lV95v4g0ieQASXpMqIrDK+TPv8AgcNdjfI90i6OMYzPEJgbK5s912+CIPQ5OWkWvUm0PJu16bW8Gu3nYdvFcLPqbaKMm82pwnnjjCX6GZctD3gi1wcPZ/re2m1tmrm6BhTechJ8Dt2JwPRXu02VprUqsd8X2T+UtLo82ArKtYtBdiwve17TOcbTsGwhWD2caarV39hUIeyk0va/3h7gY7o+R+naremzt1CaIxbT2s0QrIbNoztHPfUkBxc4REklxP8AMfyteWXMtZFWpRODmVXhpjNoeYHOIR+oXtVDGotpSKyR8xtzSOH10VitQab1N03bpcDI7pGP75qN0VRae+6ABBaHYcZM7As7dwLlp2pJDOnZKhIutPCYy3kFPiaryRUlgIjunEbcBMnOF2qspmoKnbNLsg0HCcswjSzRTeyoW4kHAzEj4KLdstQx44cqR6s1FoZDgTj3S4RjwGJHknwDKfjc0SIOMGBxzPRQVXSNV/vRl4e6mkEmSZ4kyihE9UvCNe1Me11kplk3b1WJmYFZ42qbUHqVQuWKiN7XO/zPc/8A1KcXoMSqC/BKPQqbaQsorUn03ZPa5p6iE5SEKbVnTAK1K44tM3mktdshwJBHnKSjWcwy03TESJmI/hW/2j6ENKr27BLKsB0DJ4G3mBPMFUz6+oWDlxuE3FmfJOMqPZqOIgkwBvwxVgdVospXKNRrS6MTMzGZ3KvBw58sN+RP7IvcI9filUMx5XB2S9lNGm248seSTLh3gNuLtmQ81x0haaJaABJEAFojDCcTmo1wXNw+sz5Bd227Jz1Dl4Lf7ONH9pbO0mW0WE5RDnd1sjkXnPYtYCruo+hPsdmAd/iVO+/gSMG9BhzlWJbmmx+njSHQVIb23AB34HAnkZaT0DieiZWzWOy0pD69MEbLwJ8hipOo2QQcisN1s0MbFaHU/cPepnKWHZzBwPKdq5nyyxq0jmSbirRd9Je0qm0EUabnmc3w0ccASd6bUfaYX4dgGn8RfLW8SLonzCzdxTix1mhrmVGB7XdHA8N6z5arJ8isea5Lc+DRxrXXdiHNg/kBhV7SOu1pp1z2dUkECWuaC2eAgRhHmoVtqbTY3s3PF3wgjEZ3r04OBgY8EytluNV990SG7BAwBj1KSs2Vu7Y/USilwWyn7QbXk4UHg7HMI55OEq5ajWgWlr7T2VOmXRTFwReDZkn+pxHQrING2OpaajaTMXVCBw3kngM+i3zRGj22ajTos8NNoaOO8niTJ6q/pd8ncnwKxS3DyFmeulkNntRqsZfNUh23u90NMRtlpPVaYq/rpo19ezuNKRUYCRGZb7zRxIGHEBP1OPfjdFhNJ21dGWVrW5z3uMd4nPOCACB0zTmgxpLHNqMAugOa6JkZ4Hlgo69uwGwdZXmDvWKkV1qWpWTrNENe4uDhdzhv7+a56YrUyGtDr7h70yLsZZ55eSiBO8/Ur2MN65RGWVNNJVYq9UKLqj2sb4nuDRzJA2c15DQrh7PND36n2hw7tOQzi8iCeQBI5ngm4Yb5pCorc6NCstAU2NYMmta0cgI+S7IQt4vAkQlQA10jYmV6bqdRt5jhBHzG4jOVk+l9S7RRqFrG9owyWOBAJETdI/FwGezcNhXl9MOEEAg7CJCTmwRydi541Psw7/w7av8A49X/ACFe6mr9pbnZ6v8AlJ2TkOELZxZiPC9w4Hvj1x6Sl7Koc3t6Mg+rj8FW/wACPyxf+OjEqeh7Q8Eto1C0Zm7AnHNXTUbU0sc20WlsEQadM5g/jfuO4bPhemWUTLiXEbXGY5AYA8QF3U8WjjB32SjhSdioQkVwcCh9aNX2W6iWPwcMWPjFrvmDkQplIuSipKmcatUz5801omtZKnZ1m3TsOJa4b2naOGHFMJgdf5y8vNfROkNH067blVjXtOxwB6jceIVQt3syszzNN9WlwBD2/wDMJ9Vn5NG/pKssDT9pkpcTJM7vn9c11sdkfVcGUmOe92Aa0Sf42Y81qFm9l9AHv1qrxuF1gPoSrZofQdCyNu0KbWTmc3Hm44nqVyGkk37uDiwSb9xCaj6pCxMv1IdXcIcRiGNzuNPlJ2wFbUiVaEYqKpFuMVFUgSFKkUjpn2ueqBvOr2Zszi+mJmdrmAZztHUSqNTZJAJiTHLYt6IULpfVez2k3nsh599huuPOMHdQVRz6Tc7iJlit2jOa+h2saSXY75AbnlBITF9O5nTEYGbxI+oV5r+z5rjjaKpAwF4NcQOYj4KSsuptBt3tL1a7kKhF3q1oF7rKqR0WW+RsKX0oqegNBNtre6y4ycaokHPEMvDE7NwxncdIsVlbRY2mwBrWgABdadMNAAAAGQAgDkF6Wjg08cS47Cl2KhCRWDoJUIQAiEIQAICEIAVIUIQAJShCAEQUIQAIQhAAhCEACVCEABQhCAEKEIQAIQhAAlQhAAhCEAf/2Q==">
            <a:hlinkClick r:id="rId2"/>
          </p:cNvPr>
          <p:cNvSpPr>
            <a:spLocks noChangeAspect="1" noChangeArrowheads="1"/>
          </p:cNvSpPr>
          <p:nvPr/>
        </p:nvSpPr>
        <p:spPr bwMode="auto">
          <a:xfrm>
            <a:off x="155575" y="-1828800"/>
            <a:ext cx="3752850" cy="3810000"/>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258052" name="Picture 4" descr="http://www.eeuwigweekend.nl/wp-content/2009/04/paardekastanje_bladmineerder1.jpg">
            <a:hlinkClick r:id="rId3"/>
          </p:cNvPr>
          <p:cNvPicPr>
            <a:picLocks noChangeAspect="1" noChangeArrowheads="1"/>
          </p:cNvPicPr>
          <p:nvPr/>
        </p:nvPicPr>
        <p:blipFill>
          <a:blip r:embed="rId4" cstate="print"/>
          <a:srcRect/>
          <a:stretch>
            <a:fillRect/>
          </a:stretch>
        </p:blipFill>
        <p:spPr bwMode="auto">
          <a:xfrm>
            <a:off x="395536" y="2060848"/>
            <a:ext cx="4343400" cy="3952876"/>
          </a:xfrm>
          <a:prstGeom prst="rect">
            <a:avLst/>
          </a:prstGeom>
          <a:noFill/>
        </p:spPr>
      </p:pic>
      <p:pic>
        <p:nvPicPr>
          <p:cNvPr id="258054" name="Picture 6" descr="http://www.bomenbieb.nl/img/boomsoort/800x600/Aesculus-hippocastanum-witte-paardenkastanje-vrucht-kastanje-bolster.jpg">
            <a:hlinkClick r:id="rId5"/>
          </p:cNvPr>
          <p:cNvPicPr>
            <a:picLocks noChangeAspect="1" noChangeArrowheads="1"/>
          </p:cNvPicPr>
          <p:nvPr/>
        </p:nvPicPr>
        <p:blipFill>
          <a:blip r:embed="rId6" cstate="print"/>
          <a:srcRect/>
          <a:stretch>
            <a:fillRect/>
          </a:stretch>
        </p:blipFill>
        <p:spPr bwMode="auto">
          <a:xfrm>
            <a:off x="5004048" y="4221088"/>
            <a:ext cx="3010719" cy="2257032"/>
          </a:xfrm>
          <a:prstGeom prst="rect">
            <a:avLst/>
          </a:prstGeom>
          <a:noFill/>
        </p:spPr>
      </p:pic>
      <p:pic>
        <p:nvPicPr>
          <p:cNvPr id="258056" name="Picture 8" descr="http://upload.wikimedia.org/wikipedia/commons/thumb/e/e6/Bladeren_paardenkastanje.JPG/640px-Bladeren_paardenkastanje.JPG">
            <a:hlinkClick r:id="rId7"/>
          </p:cNvPr>
          <p:cNvPicPr>
            <a:picLocks noChangeAspect="1" noChangeArrowheads="1"/>
          </p:cNvPicPr>
          <p:nvPr/>
        </p:nvPicPr>
        <p:blipFill>
          <a:blip r:embed="rId8" cstate="print"/>
          <a:srcRect/>
          <a:stretch>
            <a:fillRect/>
          </a:stretch>
        </p:blipFill>
        <p:spPr bwMode="auto">
          <a:xfrm>
            <a:off x="5148064" y="1124744"/>
            <a:ext cx="3368775" cy="252658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Paardenkastanje </a:t>
            </a:r>
            <a:r>
              <a:rPr lang="nl-NL" dirty="0" err="1" smtClean="0"/>
              <a:t>bloedingsziekte</a:t>
            </a:r>
            <a:endParaRPr lang="nl-NL" dirty="0"/>
          </a:p>
        </p:txBody>
      </p:sp>
      <p:sp>
        <p:nvSpPr>
          <p:cNvPr id="5" name="Tijdelijke aanduiding voor dianummer 4"/>
          <p:cNvSpPr>
            <a:spLocks noGrp="1"/>
          </p:cNvSpPr>
          <p:nvPr>
            <p:ph type="sldNum" sz="quarter" idx="10"/>
          </p:nvPr>
        </p:nvSpPr>
        <p:spPr/>
        <p:txBody>
          <a:bodyPr/>
          <a:lstStyle/>
          <a:p>
            <a:fld id="{5480F510-0E61-4D50-A7F4-7EFD8597F246}" type="slidenum">
              <a:rPr lang="en-US" smtClean="0"/>
              <a:pPr/>
              <a:t>15</a:t>
            </a:fld>
            <a:endParaRPr lang="en-US"/>
          </a:p>
        </p:txBody>
      </p:sp>
      <p:pic>
        <p:nvPicPr>
          <p:cNvPr id="259074" name="Picture 2" descr="http://www.boomadviseur.nl/data/images/1/2/9/bloedingsziekte.jpg">
            <a:hlinkClick r:id="rId2"/>
          </p:cNvPr>
          <p:cNvPicPr>
            <a:picLocks noChangeAspect="1" noChangeArrowheads="1"/>
          </p:cNvPicPr>
          <p:nvPr/>
        </p:nvPicPr>
        <p:blipFill>
          <a:blip r:embed="rId3" cstate="print"/>
          <a:srcRect/>
          <a:stretch>
            <a:fillRect/>
          </a:stretch>
        </p:blipFill>
        <p:spPr bwMode="auto">
          <a:xfrm>
            <a:off x="539552" y="3573016"/>
            <a:ext cx="3890533" cy="2592288"/>
          </a:xfrm>
          <a:prstGeom prst="rect">
            <a:avLst/>
          </a:prstGeom>
          <a:noFill/>
        </p:spPr>
      </p:pic>
      <p:pic>
        <p:nvPicPr>
          <p:cNvPr id="259076" name="Picture 4" descr="http://www.tuinsms.nl/Images/paardenkastanje_bloedingsziekte_schimmels.jpg">
            <a:hlinkClick r:id="rId4"/>
          </p:cNvPr>
          <p:cNvPicPr>
            <a:picLocks noChangeAspect="1" noChangeArrowheads="1"/>
          </p:cNvPicPr>
          <p:nvPr/>
        </p:nvPicPr>
        <p:blipFill>
          <a:blip r:embed="rId5" cstate="print"/>
          <a:srcRect/>
          <a:stretch>
            <a:fillRect/>
          </a:stretch>
        </p:blipFill>
        <p:spPr bwMode="auto">
          <a:xfrm>
            <a:off x="3491880" y="1988840"/>
            <a:ext cx="5100431" cy="3798572"/>
          </a:xfrm>
          <a:prstGeom prst="rect">
            <a:avLst/>
          </a:prstGeom>
          <a:noFill/>
        </p:spPr>
      </p:pic>
      <p:pic>
        <p:nvPicPr>
          <p:cNvPr id="259078" name="Picture 6" descr="http://www.bomenbieb.nl/img/ziekte/800x600/Kastanje-bloedingsziekte-Pseudomonas-syringae.jpg">
            <a:hlinkClick r:id="rId6"/>
          </p:cNvPr>
          <p:cNvPicPr>
            <a:picLocks noChangeAspect="1" noChangeArrowheads="1"/>
          </p:cNvPicPr>
          <p:nvPr/>
        </p:nvPicPr>
        <p:blipFill>
          <a:blip r:embed="rId7" cstate="print"/>
          <a:srcRect/>
          <a:stretch>
            <a:fillRect/>
          </a:stretch>
        </p:blipFill>
        <p:spPr bwMode="auto">
          <a:xfrm>
            <a:off x="611560" y="1412776"/>
            <a:ext cx="2664296" cy="199822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Gallen</a:t>
            </a:r>
            <a:endParaRPr lang="nl-NL" dirty="0"/>
          </a:p>
        </p:txBody>
      </p:sp>
      <p:sp>
        <p:nvSpPr>
          <p:cNvPr id="4" name="Tijdelijke aanduiding voor tekst 3"/>
          <p:cNvSpPr>
            <a:spLocks noGrp="1"/>
          </p:cNvSpPr>
          <p:nvPr>
            <p:ph type="body" sz="half" idx="2"/>
          </p:nvPr>
        </p:nvSpPr>
        <p:spPr/>
        <p:txBody>
          <a:bodyPr/>
          <a:lstStyle/>
          <a:p>
            <a:endParaRPr lang="nl-NL"/>
          </a:p>
        </p:txBody>
      </p:sp>
      <p:sp>
        <p:nvSpPr>
          <p:cNvPr id="5" name="Tijdelijke aanduiding voor dianummer 4"/>
          <p:cNvSpPr>
            <a:spLocks noGrp="1"/>
          </p:cNvSpPr>
          <p:nvPr>
            <p:ph type="sldNum" sz="quarter" idx="10"/>
          </p:nvPr>
        </p:nvSpPr>
        <p:spPr/>
        <p:txBody>
          <a:bodyPr/>
          <a:lstStyle/>
          <a:p>
            <a:fld id="{5480F510-0E61-4D50-A7F4-7EFD8597F246}" type="slidenum">
              <a:rPr lang="en-US" smtClean="0"/>
              <a:pPr/>
              <a:t>16</a:t>
            </a:fld>
            <a:endParaRPr lang="en-US"/>
          </a:p>
        </p:txBody>
      </p:sp>
      <p:pic>
        <p:nvPicPr>
          <p:cNvPr id="260098" name="Picture 2" descr="http://www.marrennijs.nl/images_archief/upload/120608%20aardappelgal%20groot.jpg">
            <a:hlinkClick r:id="rId2"/>
          </p:cNvPr>
          <p:cNvPicPr>
            <a:picLocks noChangeAspect="1" noChangeArrowheads="1"/>
          </p:cNvPicPr>
          <p:nvPr/>
        </p:nvPicPr>
        <p:blipFill>
          <a:blip r:embed="rId3" cstate="print"/>
          <a:srcRect/>
          <a:stretch>
            <a:fillRect/>
          </a:stretch>
        </p:blipFill>
        <p:spPr bwMode="auto">
          <a:xfrm>
            <a:off x="539552" y="2060848"/>
            <a:ext cx="4286250" cy="4229101"/>
          </a:xfrm>
          <a:prstGeom prst="rect">
            <a:avLst/>
          </a:prstGeom>
          <a:noFill/>
        </p:spPr>
      </p:pic>
      <p:pic>
        <p:nvPicPr>
          <p:cNvPr id="260100" name="Picture 4" descr="http://johandierckx.files.wordpress.com/2010/06/jd_20100601_215.jpg">
            <a:hlinkClick r:id="rId4"/>
          </p:cNvPr>
          <p:cNvPicPr>
            <a:picLocks noChangeAspect="1" noChangeArrowheads="1"/>
          </p:cNvPicPr>
          <p:nvPr/>
        </p:nvPicPr>
        <p:blipFill>
          <a:blip r:embed="rId5" cstate="print"/>
          <a:srcRect/>
          <a:stretch>
            <a:fillRect/>
          </a:stretch>
        </p:blipFill>
        <p:spPr bwMode="auto">
          <a:xfrm>
            <a:off x="4932040" y="620688"/>
            <a:ext cx="3810000" cy="5715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Roest bij peren</a:t>
            </a:r>
            <a:endParaRPr lang="nl-NL" dirty="0"/>
          </a:p>
        </p:txBody>
      </p:sp>
      <p:sp>
        <p:nvSpPr>
          <p:cNvPr id="4" name="Tijdelijke aanduiding voor tekst 3"/>
          <p:cNvSpPr>
            <a:spLocks noGrp="1"/>
          </p:cNvSpPr>
          <p:nvPr>
            <p:ph type="body" sz="half" idx="2"/>
          </p:nvPr>
        </p:nvSpPr>
        <p:spPr/>
        <p:txBody>
          <a:bodyPr/>
          <a:lstStyle/>
          <a:p>
            <a:endParaRPr lang="nl-NL" dirty="0"/>
          </a:p>
        </p:txBody>
      </p:sp>
      <p:sp>
        <p:nvSpPr>
          <p:cNvPr id="5" name="Tijdelijke aanduiding voor dianummer 4"/>
          <p:cNvSpPr>
            <a:spLocks noGrp="1"/>
          </p:cNvSpPr>
          <p:nvPr>
            <p:ph type="sldNum" sz="quarter" idx="10"/>
          </p:nvPr>
        </p:nvSpPr>
        <p:spPr/>
        <p:txBody>
          <a:bodyPr/>
          <a:lstStyle/>
          <a:p>
            <a:fld id="{5480F510-0E61-4D50-A7F4-7EFD8597F246}" type="slidenum">
              <a:rPr lang="en-US" smtClean="0"/>
              <a:pPr/>
              <a:t>17</a:t>
            </a:fld>
            <a:endParaRPr lang="en-US"/>
          </a:p>
        </p:txBody>
      </p:sp>
      <p:pic>
        <p:nvPicPr>
          <p:cNvPr id="261122" name="Picture 2" descr="http://www.tuinadvies.be/images/zenp/1312662569a.jpg">
            <a:hlinkClick r:id="rId2"/>
          </p:cNvPr>
          <p:cNvPicPr>
            <a:picLocks noChangeAspect="1" noChangeArrowheads="1"/>
          </p:cNvPicPr>
          <p:nvPr/>
        </p:nvPicPr>
        <p:blipFill>
          <a:blip r:embed="rId3" cstate="print"/>
          <a:srcRect/>
          <a:stretch>
            <a:fillRect/>
          </a:stretch>
        </p:blipFill>
        <p:spPr bwMode="auto">
          <a:xfrm>
            <a:off x="251521" y="1772817"/>
            <a:ext cx="3672408" cy="2752652"/>
          </a:xfrm>
          <a:prstGeom prst="rect">
            <a:avLst/>
          </a:prstGeom>
          <a:noFill/>
        </p:spPr>
      </p:pic>
      <p:pic>
        <p:nvPicPr>
          <p:cNvPr id="261124" name="Picture 4" descr="http://www.houtwal.be/fruitteelt_images/perenroest_gymnosporangium_fuscum.jpg">
            <a:hlinkClick r:id="rId4"/>
          </p:cNvPr>
          <p:cNvPicPr>
            <a:picLocks noChangeAspect="1" noChangeArrowheads="1"/>
          </p:cNvPicPr>
          <p:nvPr/>
        </p:nvPicPr>
        <p:blipFill>
          <a:blip r:embed="rId5" cstate="print"/>
          <a:srcRect/>
          <a:stretch>
            <a:fillRect/>
          </a:stretch>
        </p:blipFill>
        <p:spPr bwMode="auto">
          <a:xfrm>
            <a:off x="4283968" y="2852936"/>
            <a:ext cx="3024336" cy="349602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sz="half" idx="1"/>
          </p:nvPr>
        </p:nvSpPr>
        <p:spPr/>
        <p:txBody>
          <a:bodyPr/>
          <a:lstStyle/>
          <a:p>
            <a:endParaRPr lang="nl-NL"/>
          </a:p>
        </p:txBody>
      </p:sp>
      <p:sp>
        <p:nvSpPr>
          <p:cNvPr id="4" name="Tijdelijke aanduiding voor tekst 3"/>
          <p:cNvSpPr>
            <a:spLocks noGrp="1"/>
          </p:cNvSpPr>
          <p:nvPr>
            <p:ph type="body" sz="half" idx="2"/>
          </p:nvPr>
        </p:nvSpPr>
        <p:spPr/>
        <p:txBody>
          <a:bodyPr/>
          <a:lstStyle/>
          <a:p>
            <a:endParaRPr lang="nl-NL"/>
          </a:p>
        </p:txBody>
      </p:sp>
      <p:sp>
        <p:nvSpPr>
          <p:cNvPr id="5" name="Tijdelijke aanduiding voor dianummer 4"/>
          <p:cNvSpPr>
            <a:spLocks noGrp="1"/>
          </p:cNvSpPr>
          <p:nvPr>
            <p:ph type="sldNum" sz="quarter" idx="10"/>
          </p:nvPr>
        </p:nvSpPr>
        <p:spPr/>
        <p:txBody>
          <a:bodyPr/>
          <a:lstStyle/>
          <a:p>
            <a:fld id="{5480F510-0E61-4D50-A7F4-7EFD8597F246}"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dt" sz="quarter" idx="2"/>
          </p:nvPr>
        </p:nvSpPr>
        <p:spPr>
          <a:ln/>
        </p:spPr>
        <p:txBody>
          <a:bodyPr/>
          <a:lstStyle/>
          <a:p>
            <a:fld id="{FFADE08F-E2D6-4219-BAA8-E5EAAA714C2C}" type="datetime2">
              <a:rPr lang="nl-NL"/>
              <a:pPr/>
              <a:t>woensdag 9 maart 2016</a:t>
            </a:fld>
            <a:endParaRPr lang="nl-NL"/>
          </a:p>
        </p:txBody>
      </p:sp>
      <p:sp>
        <p:nvSpPr>
          <p:cNvPr id="211974" name="Rectangle 6"/>
          <p:cNvSpPr>
            <a:spLocks noGrp="1" noChangeArrowheads="1"/>
          </p:cNvSpPr>
          <p:nvPr>
            <p:ph type="ctrTitle"/>
          </p:nvPr>
        </p:nvSpPr>
        <p:spPr/>
        <p:txBody>
          <a:bodyPr/>
          <a:lstStyle/>
          <a:p>
            <a:r>
              <a:rPr lang="nl-NL"/>
              <a:t>Deel twee in een andere kleur</a:t>
            </a:r>
          </a:p>
        </p:txBody>
      </p:sp>
      <p:sp>
        <p:nvSpPr>
          <p:cNvPr id="211975" name="Rectangle 7"/>
          <p:cNvSpPr>
            <a:spLocks noGrp="1" noChangeArrowheads="1"/>
          </p:cNvSpPr>
          <p:nvPr>
            <p:ph type="subTitle" idx="1"/>
          </p:nvPr>
        </p:nvSpPr>
        <p:spPr/>
        <p:txBody>
          <a:bodyPr/>
          <a:lstStyle/>
          <a:p>
            <a:endParaRPr lang="nl-NL"/>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0" name="Picture 10" descr="http://www.soontiensboomverzorging.nl/tuincentrumsoontiens.nl_object_upload/Grote-boom-verplaatsen.JPG">
            <a:hlinkClick r:id="rId2"/>
          </p:cNvPr>
          <p:cNvPicPr>
            <a:picLocks noChangeAspect="1" noChangeArrowheads="1"/>
          </p:cNvPicPr>
          <p:nvPr/>
        </p:nvPicPr>
        <p:blipFill>
          <a:blip r:embed="rId3" cstate="print"/>
          <a:srcRect/>
          <a:stretch>
            <a:fillRect/>
          </a:stretch>
        </p:blipFill>
        <p:spPr bwMode="auto">
          <a:xfrm>
            <a:off x="421058" y="1772816"/>
            <a:ext cx="3452244" cy="4675326"/>
          </a:xfrm>
          <a:prstGeom prst="rect">
            <a:avLst/>
          </a:prstGeom>
          <a:noFill/>
        </p:spPr>
      </p:pic>
      <p:pic>
        <p:nvPicPr>
          <p:cNvPr id="256004" name="Picture 4" descr="http://www.detuinheeren.nl/file/TMBdK03/cbed413c-d8eb-4aa1-b137-425fbb15707f.jpg">
            <a:hlinkClick r:id="rId4"/>
          </p:cNvPr>
          <p:cNvPicPr>
            <a:picLocks noChangeAspect="1" noChangeArrowheads="1"/>
          </p:cNvPicPr>
          <p:nvPr/>
        </p:nvPicPr>
        <p:blipFill>
          <a:blip r:embed="rId5" cstate="print"/>
          <a:srcRect/>
          <a:stretch>
            <a:fillRect/>
          </a:stretch>
        </p:blipFill>
        <p:spPr bwMode="auto">
          <a:xfrm>
            <a:off x="5580112" y="620688"/>
            <a:ext cx="3240360" cy="3240360"/>
          </a:xfrm>
          <a:prstGeom prst="rect">
            <a:avLst/>
          </a:prstGeom>
          <a:noFill/>
        </p:spPr>
      </p:pic>
      <p:sp>
        <p:nvSpPr>
          <p:cNvPr id="2" name="Titel 1"/>
          <p:cNvSpPr>
            <a:spLocks noGrp="1"/>
          </p:cNvSpPr>
          <p:nvPr>
            <p:ph type="title"/>
          </p:nvPr>
        </p:nvSpPr>
        <p:spPr>
          <a:xfrm>
            <a:off x="467544" y="620688"/>
            <a:ext cx="8280920" cy="1080095"/>
          </a:xfrm>
        </p:spPr>
        <p:txBody>
          <a:bodyPr/>
          <a:lstStyle/>
          <a:p>
            <a:r>
              <a:rPr lang="nl-NL" dirty="0" smtClean="0"/>
              <a:t>Voor bomen heb je een goede basiskennis nodig voor:</a:t>
            </a:r>
            <a:endParaRPr lang="nl-NL" dirty="0"/>
          </a:p>
        </p:txBody>
      </p:sp>
      <p:sp>
        <p:nvSpPr>
          <p:cNvPr id="3" name="Tijdelijke aanduiding voor inhoud 2"/>
          <p:cNvSpPr>
            <a:spLocks noGrp="1"/>
          </p:cNvSpPr>
          <p:nvPr>
            <p:ph idx="1"/>
          </p:nvPr>
        </p:nvSpPr>
        <p:spPr>
          <a:xfrm>
            <a:off x="3995936" y="1628800"/>
            <a:ext cx="4680520" cy="1944216"/>
          </a:xfrm>
        </p:spPr>
        <p:txBody>
          <a:bodyPr/>
          <a:lstStyle/>
          <a:p>
            <a:r>
              <a:rPr lang="nl-NL" dirty="0" smtClean="0"/>
              <a:t>Keuze een bepaalde boomsoort in een beplantingsplan</a:t>
            </a:r>
          </a:p>
          <a:p>
            <a:r>
              <a:rPr lang="nl-NL" dirty="0" smtClean="0"/>
              <a:t>Snoeien van bomen</a:t>
            </a:r>
          </a:p>
          <a:p>
            <a:r>
              <a:rPr lang="nl-NL" dirty="0" smtClean="0"/>
              <a:t>Beheer/verzorgen van bomen</a:t>
            </a:r>
          </a:p>
        </p:txBody>
      </p:sp>
      <p:sp>
        <p:nvSpPr>
          <p:cNvPr id="4" name="Tijdelijke aanduiding voor dianummer 3"/>
          <p:cNvSpPr>
            <a:spLocks noGrp="1"/>
          </p:cNvSpPr>
          <p:nvPr>
            <p:ph type="sldNum" sz="quarter" idx="10"/>
          </p:nvPr>
        </p:nvSpPr>
        <p:spPr/>
        <p:txBody>
          <a:bodyPr/>
          <a:lstStyle/>
          <a:p>
            <a:fld id="{95AE754E-E0C2-4DFE-B8B0-F5FD92B30AAA}" type="slidenum">
              <a:rPr lang="en-US" smtClean="0"/>
              <a:pPr/>
              <a:t>2</a:t>
            </a:fld>
            <a:endParaRPr lang="en-US"/>
          </a:p>
        </p:txBody>
      </p:sp>
      <p:pic>
        <p:nvPicPr>
          <p:cNvPr id="256002" name="Picture 2" descr="http://dnu.nu/sites/default/files/imagecache/full_465/beeld/2012/06/2012-06-24-jvs_boom_maliesingel_omgevallen_detail_0.jpg">
            <a:hlinkClick r:id="rId6"/>
          </p:cNvPr>
          <p:cNvPicPr>
            <a:picLocks noChangeAspect="1" noChangeArrowheads="1"/>
          </p:cNvPicPr>
          <p:nvPr/>
        </p:nvPicPr>
        <p:blipFill>
          <a:blip r:embed="rId7" cstate="print"/>
          <a:srcRect/>
          <a:stretch>
            <a:fillRect/>
          </a:stretch>
        </p:blipFill>
        <p:spPr bwMode="auto">
          <a:xfrm>
            <a:off x="4860032" y="3645024"/>
            <a:ext cx="3565648" cy="2676154"/>
          </a:xfrm>
          <a:prstGeom prst="rect">
            <a:avLst/>
          </a:prstGeom>
          <a:noFill/>
        </p:spPr>
      </p:pic>
      <p:sp>
        <p:nvSpPr>
          <p:cNvPr id="256006" name="AutoShape 6" descr="data:image/jpeg;base64,/9j/4AAQSkZJRgABAQAAAQABAAD/2wCEAAkGBhQSEBUUEhQUFRUUGRcYFxcYGBgVFRgZFhQXFxcYFhUYHCYeFxojGRgVIC8gIycpLCwvFh4xNTAqNSYrLCkBCQoKDgwOGg8PGikcHBwpKSkpKSkpKSkpKSkpKSwsKSkpKSkpLCkpKSkpKSksKSkpKSkpKSkpKTEpLCkpKSksKf/AABEIAQMAwgMBIgACEQEDEQH/xAAbAAABBQEBAAAAAAAAAAAAAAAEAAECAwUGB//EAEIQAAEDAgQEAwUGBQIFBAMAAAEAAhEDIQQSMUEFIlFhcYGREzKhscEGI0JS0fAUcoKS4WKyFTNTc/FjosLSByST/8QAGAEBAQEBAQAAAAAAAAAAAAAAAAECAwT/xAAkEQEBAAIBBAICAwEAAAAAAAAAAQIRMRITIVEDQTLBImGBcf/aAAwDAQACEQMRAD8A6FSSATr1vNSSShImPD67IyUJ2FOqw/lkfuSjUhUHzmP+oj0gfRV4hoL2ToMzvhlFv6k1PkdkvcyLdr38p8yqcU2Ktr8jiBO7XtI+o81Nmh6fMq6TtO9vMD/ympvDi709APqVNgVrvZ1SDoTm88jh9CtALI4w4scxxvDpv0g2P9WUeZWsyIF5nfr3SU05n7Y0nGg5rbZXNezcznaLdAC6/it3h9qLBNoiRbt85Wd9q7U2HTnaJ7Zg589srZ8kThnf/rsYLFwNMbwWlwJPgGl3l3U+2t7gim4vcYNjGnQE6naXfJEvbIjYyI8kHgnAC2zg073ENud5kEdo6K+vUAdN+VpMdyWwPHWFYivD1SQZ2AcO4uD8iPMIkukjpc/KPmfRAublqMLtBTrF3S76ZjvuicKTabTtuAAAB8z5oL0k6ZVkkkklVgLF4jK4GCWtDnmCLBrSDM+II8ENw21Om8wC4vzg7OqvLiCdoeQL/oreLe6Q0DPUNOmTvlfUa0yf5SY/wrnNAqGdKg0i0tv8Wkf2dlmqI9fQpJZUk2IpBJJq0JJqml/3dRpuBmOqd5uB+7D/ACEZ0jlI0uOh+h/VU0anMGH8JPaRBLfmPNFTdDYui6xbdzZIi0g2IjuO+oBUXS+rTDhB8juO4PosjGPLqhafeZTufzBxeCR1HKPNadOvmDXNFjHoRN/MBZ2Oc0VGPdpL2uuWw1zgBcaQ6DfuVmqK4dXztMG1iPGGmfU/BPw+rmc6LDM4/Fojyj4oHg+IcacU+ZzDDiZgETM/mdBFh1MkIjD4QEkh7i4ufEGGHmIOZg97bc6oLce5jpY+LhzbkDWIPUEGfRNhOIhzWCDmBDXCCIcJkTG9z4FVuc2KZAyXc0iNCYF46E+aqx9ItfnbAzWda/tBBYTexMBk929UEPtYwfw8EkEBxBnezb9pf8FXwqtmcW6ZS5tzJAd94/b3uYMHXKDop8dcS1zokNpRHUvrMHr92fVC8DJZTpknnqta8k755bIPh7IeCzvy1rxpq1nhrhGk5r9GyDHcZWnyV2FAc57joDlHfKMub4mPElUcRqw6kxgh5JaDqGtDeZ06WgFG0YY2B7rWtE+E7doPotMs92IBr5dSGy620tBHQFzrStNkg+Ez539d/RY/CyalWrVb7heGh25FNuWROsOLr+C2WQZI00Hc2n6IHFQBvqfLX6qbRZDa5p6x6Q0X7n6dUXCqIwmhTUXEAXVVm4ut99TpnVz8w6Qyi469nAeqKxrTkOXVpDh3ymSPEiR5oCvRz1aNSbuzlmtgGSzwkG/8w6BaMB7RM+ExcWIMa7jyUodoBEgiDcX2KZBngjNrDYACB2Fkk0DEgmJA1SceYDrPoB+qora+KhbEZrjuYAIjrv5lOXS4j8ot3Lr/AAgeqlWDcpzRrv1m3xhDBhacpO5LHG5JNy1xA1+ncKbBOcZgdjAv3n6wE9R9+307dxZCVXaujkcId26Oy9jqimVA9oNxPTUHxQZ2Md7Nzmy4MPPIPum89w2YM+M6yqXUjWJg5mFgBhwvmLnBodM3sCehsbmD69TK6m13Ux090zHS147WQtLCeyrPZ+CpLg0xkNhmYDs4G42h3ZQUcC+7NSjBGUthxsTDA0HKPxFraempD0dgW8xeI5i9wOgEPMiNpGX0WXiqk12OpkZnANBcLOdTcSJjR2UuB6xKJ4dj2llIt6kvMi0uIhw8/gOikXS/idIOptcTlIlpv+cOaR4tJzA/6SqalbNh89gSxwIuJhrTY6h03Bjor8URmZtTqGDpBJpkA+BGYH+lZ2Ac8NoEzle0sP8AMw5SCT1AdbfKEqwJiq7qpyZ8rzVpU2wIJykc8a6Pzx18FZTqRVw7QZysDb3JIrUwAesAg+Y1ghD0KA9vRqAA5YjqXF4YO+jHDS3Mp4gvGIo0xyuNSoC4bA1pJAvGhiZuOkrEarbw9AnE5yTlaHUwZkFxLHuLROnLH9J6qGOxxgtbGaqXNZuJPJM7AEucfA9E+JxIw9Nn/pl1gNstQtA6k2nqSgeEUy91Ah3KwPAg5sznCXmBGhcG6/m1Ak7tYkbgY2hRbSbctblaLySBqTtJMknuqqYyhjAcz4Bc7XLqbDqTMfyzsgsZjZ5MOM9SRmfaGj3iC6QBpED53WjgsEblztdYtJ0MnWBAAA2G95AlgEhrdG6+I08TqT4eCtJhIw0DpIHhNvmQoi4jcW/Qqomhse3M3IDDn2HaLk+ED5dVex0gHqB8k5aCZi4+uqoCxNEirSc2IbmYRp7zRB8iwCO6m4Oa8kAZXbac15Pbp5DqrcTQzNiYuDPcXB9YUGPzt/KQY03brE7beSUWB/b4/wCEyeUlBAUhP7vKjW2PQ38CCCfIFQZiRMXBOxBVntR39OqCFQ/7mfFzY+qtqUg4Qbg7ahC4pkNMTAEiNQBJA7iR4hFTIF9enrbtr6IM9tU0yfaQWfid+Un84OoJGt+/VU4d3si8N9ycwA0gOAOXYRI3uOm2pWpE3H0uIOtrrn8ZhKjHfdZiOYhoAIaTqWAkFupkXB6INStXa92UkQQS4TBEzBv/AKvmELUwryw3Jcx1jNw5sQ5uYGJGoJg5je8KvA4hxZ96wgtuHiKlPSBYcwt287KVDE03PLaZHOAeR1wRrEGD+AzG5UX7VOBq4YmA2qwAyZltRrza94kObfYpcF52uLDMucC141kZ8hA0IzuGhiHdQrMcw0zUMnLUbnB6loDX2mJy+zOlwHW3EuDMFPEVWSCKkVmkWHNId3sWD+5Z+1Tq8rcr/uyzLDxzMs6BnlvLY66XNxcIBtZoz0jlMPbVYNW5C4Ne2Jmzg42Orh1trYoOLRUkh0ZeltQegOYDXqud4ziGCm2pRcAWiWsIn+cM3aZymNDkFhvciBuE1yYgc5qDK63K1rXmBrHO8k22HdF1HOcX1WwfvrkaNDcrSGk6iXPOm5MoHh1Y+xpBoyuqVi9h0IzioKbnEXga/wBJWjWwpY6phmuLgWB4cYDsrabQQQABJLWidILp6rHEbW/aLDPDA1pALiSXw51RxZTcSRGljlmwFuinwvAOqNpknIxzIawf8wteZ5jcBpAYIvYNQGJxrsTmgPgsDGtYNGvOXmLhAc99xJFmj81ugq4Wo7UhrLQymc1R1r53mBB6AefXXLBwxpfDRZnK3LBI/PBHeP7SStimIt0QoIptaGtJdZoFgY8SY66fBRw1dzqjgCIaYd0mAYnci4WolF1jY+CTzld2gz5XHwlQxFYC25gDzIA+c+APRU4hxdUDW6AS423jKDveD5Toqi/DnlHn8z/48lYosFvj6mT8SpIEokJVDY+CW10DJJJIMfBuLeVwAyxmGwk8rh2t8EfRe1wBsen6rPxlF5Di0ODhAa48whx5wYOkfRLBBjZs4Oa3KJs4A3LT3DiB6dVI1pqMdJnqAfSUFRrho7Ui5hi5DWgwfCHD490RRMtb1gR6Qf0QmNpva7O0AtNqkSTlmQ4W2vPYlVB1CqHidfD0UWHNLDqDb0F/U/EIKm1pBAMOadWmDBktEm2xH9PRTrYeryvY9ttZabjQyA7Udo0RFVfPReXnmYQSQJEG8kRcySJEakeKC4lVZVF6YpkAlrzcjQgg0iSHQDfNHc6LTc3MZJDi0TlcA3L0IEgaze+lihqlKoWhwc4S7NBGaZA0DbzEjUG5mdFLFgGrRrFjYe2v7P7xoe3K9zYIyioDkdIc5pkC410VdPGAinUAltOA4H3vYuqFkOPVrg3XqUcHkN56T6ZYZlnMwwIERH93KYAk6g5WFw5e6r7M/eXL2VA5rK7XzBgta4GJbMbeaxeVdNTcASBA5hlGkgkyO0HN8FkfaCgP4eu6nDA5sOA0MuOYmLBwsQVRhOIl1HM4H2lJpa8OHNmaBOaN7E2i86IniVLPgXl1z7MlvYF9nT3B26hLdxZNBPs4czKT2h33QLI2Lm0nAunSA0Ux5v6qrjuGL8U2nSF6lMB0OiGlxzTsbWjSSO6t+yNRxptBAkOqEjeXsa4a7c2gv4IOhjav8a+rTDakzRp5s0OLS0Qwg6ycxvpJWZ5ka1521eHYNrWMp0y6KfPUOYQKgJDQQBJcSHO8Gt6ha+YFpDHkkj3gS43tLb37TaVl8K4JnzGpVe8+0Jc1pDaZJIcdBf3gIJ/CtY8HAMte5g3AIDfGBBnuT6rpthXVpuHvOMkAckBx/mcZyzbr2V9JoY1rSd/dFhe1gBMXAnzUcHgR77nOebgFxOk9BsY87KnH4oDcBn4j7uVpB1jcmPQlNmksViouACQQ1o/DmdYzGkCfir6TSABOZ5AJJ7ySewtp23WZhcW2q6WiwGVljytFnEXgFxsJ6+M6YcOYtgne9gN76kq7TQuwCprVoAjUmw6xr++6h7UHvOnedx2j4AlQwvMc2zS5oPU5uYidrAeRVReymdXa9NgrCk50JnFAySSSAOm4ARlgjURHp1/yh8dw3OJpuyuGm7XRHK4dLESNJRDaAkibi4+mirwmIcc02yuLeYQDEXzA3EEbIrNo4oNflLnMc03Y7ebwD+NoiZF4LesLSbxFtmyAYmJvGo01FjcWMKniGGzEEMl4LTqOZoMkAmDIv+kFZ+OqBrb0g1psczAxpJbrYwDIBzNIGs2U2qzH4J9J+driGiLCHQZykQR7rrW2MRYyCRxLI5mZpAcZJ/CZFi28yb8p7EErNo0yQctNhBkGK2VtpnL7KGuvbQeKppY+pSaWVP8AlvOjhmi8lsuN2xoTm3k7umzTp6rWuaCCASDDhtI66GdL6qiljRTcG1CG5gY1DZlzrE6Wmx3jUQsvmazPSqOdEFzHDmkj3TyxMbmDH4rAKdas9gBq0S5tjmbldYgDmbtqLxuU2aaZc4uc0HJuO88tgdIN79RZZ+OwhcDUplxqsBsTDnMN3U7QB1BA1DZ1KDx2IuwUfbh4MNpy4xG5EOcBFvSyvwfE6kZa1J0gknK12cAavDJmNLtnXZTYzqjwMTSqZiWYiMxDssviAdIuI0m4WhSaRSDahBbTcKZtPu1GwOwykX+Sz+IFpa+lL20ahmnVqNAa2oTJ1ghswcxA1OqXCOI55pVPeqFjXtdY521Wz3Ms8+TtfG/Om+WfguL/AMPSMEh2RpZ/M6k2n/ubPkVscHouY2iYIDCaYB/E54z1CREg2Y3+hy5/B4YGvztLxhgZZbmyVSMvxA810WIqEGlT9oBlcC5xA954dnO4IDqn/uhZwWtzCVOerAjMWHzjKTHSWTdE1qto/M7LtA5ubXaJWQeKBtUCm01CWFstuAWkazH5tBqeiliuICkG+2kZSYkgy5zTZ0EkmXtMAbnourAutjRTpWIBbdpNxYhoDu5kADuOixsNg6tU53huR7gZeTldAEEBt3N6aAzO4gU16mKfma3KyeVhm4GpJFgSSJgHe2pJhwFV5h5rMJmPfDGybkOa+Z3v03lZ3teGtQaKdMvc+IuXcrWkjT8UAXgDvqqHcXoNpAhwdm0DSXCTvNxEmZuqafBWDL7hMmDlzSf53S8fDUrSp4EgSDcTc+9rsAA31C0jPwuJDhNWo2YgMDw0S4fiGs/C+llr0K7A2zmcovBEfO3ZTp0ABA8zqSepKshVFIeXfhgDTNae8awrMu51+CmmKuxFJJJTZoO6kC4OvIBHa5BNvJThQpkwJ1UwVoVvoSL5e1r+s2VAwwBl5e4weaXAiduX/PmjU2vkhpkngDHHlzM7kvDxaLc4gR18grK3A2lsOqVTaDHsySOl2E/HvrdaLp1BHp9ZsqawDpBIcSRbYdCdbeJWVc3xThLWMHs6lTKBGT2gDxqZZIMkn8Nh3Ghuwrqrjla8vFMaODaeKAjT2TwW5e/LIsujp4drYsLaW+M9VVjsK14AewOjQ8wc2+oc3mb5EKaAWFxlIOADi2pAGSpmFQXE8p2MC41ywDaAbicGKjQHfhIc1zRDmnYtJv8Aqhn8Je5uV9SnUbt7SnnIH8wc2fGAe5WX/wAMxOHyihWDx+Q6jmGgeXANAOuZo87qeRo5Gud7KvSaXGzXluVtW02j8XVo8R0HOcW+yjqJdVoOcDmZ92RmJuMuR7ryCBEibFauIrVH0zSxFRlEGBL6JEnbJU9sWZtIvPZD4s1MKGOqO9vSaabnPyw4APBs4crhbf1UvmLHM8KomviIJl1Uvce596DsBmIO4toV2+LwPs2Sx0mWufFpLXggh2oMyB8dBHC8DrtbiWucYZNyNQHkyPT/AAu14jxdn8O5lJrgMs5ntNNgAGpdUu4naASVz+OzTWU8rcdxMU8jrEy5oaMuYzTJIM6XDZnuSUBw7hXt3Cu4hwvkBzEOO7nAWAsABOgEi6q/57hUILmZ2Go9zHZqvM0ZWMbOWmBHd266YYxswG1G2972bw3w93wt2XSeeWeD+0gglhn80Gw6zrHkEU6paesR59fmg/4t50Y7a7gWNjeBBf8ADzT08JJzO55IsRlA7Bulu9+60goVmknKQ49oPqVY0QFSHtsLNPQ8rhGuu3wUoETJI+HiglT0nrdOos08f2FJAlElOSooEkkkgGp1JViyeH4lxAmJ89L37z2Wm18q2mkioB8OvoYvtOnlsrEx9VBGhWBAvcWMdRbZQqVWgOJIntGaxtYXJtomdhSZvlOztXfofOVJtB03qOPaKY+TEE3Ypu7m+ThY+OyCxHGgwcsVLwXMu0b8xHKDbQuE7K6rw5hk5GvcQRL+c+RdMeAgKdLDggF022nQjYRYXnRBl0Pbl7sp9mNwWl8zuAYFPwzOV3s8Q33WUTJkuc58kzEFoBIkd4Wu2yeUGexlZzYL6PcGk47/APdEjvCweLcPq0nNdRNFvM2WtzsYTNs1IlzY10hdVVpSDe3hceBmyxftBRLcjgQSHtsZaYnVz2zy26dVMuFx5cLwfFGnVzU8gcZbDjDR3naCLeVl2GC4S15bUrH2rntkPqf8sEkDK1g5WOF/evJ6gxymCa12LDXWHtQHSAJJqXgRAB6dwvQRSLK2wa8GdXBzrEksmxyzcSOS+tuHxzzWsuUqhzYOdT7KR4tZI+IR+HcS0EwSRM+KwuHPfkygENGdruYFgIe4QJ90RIvA06orhJqOpN+8bYAe7JAEC8EXsRf/ACe0YrUqP07kKZPxVLGG1gOp1n6lWtb5rQT6YOo/fbomFEd7aSSfgSppIEmJSJUUCSKSiUD5klFJBxmDx5zwZIgWbBNtL9ht2XSYXFdRHpfvb5LhcNiYktdEaBxEEWn+a+ltAtfD8TLYDhMAE3EadB8vBZlb069pkSEkFgMSKjZ+E6IwFaYqQKkoJ5QOSmp6evzKYntdSagdRd6KSRCCp8kx7veb+VoEoHjDIFGBrWYDIzSSHAAk6i5laTWwgOLuvR/7rPgHLOd1GsZuuJxFcN4k4uHu1WnylpB9DPmu9rYcOGZ0yINjdsflPWJ8brhftlSDsaYi7Gg+IGp8nN9F3PC64fQpuH4mt73Ag/Jc8PysXKeNqOA1DFRumR5A0mSMzjI1BkEeMbK3BYTKHAbVH+ntC6/k6yjgQBVrNH5g6PFjR9FHh9c+3xDDs5jh0h7Nv7VrG7iXlppSmlKV0ZPKUppSlA8pSmJTSgclRJSVftRmI6CfVDSyUyodiWgxKSLpy2F4YIGbLsDYHTYZtBfodloYXhrPwtGXq7TwynW95ssHAU2loLiXTHKTGvRreU7bei6TAMIGmU6QDI+azGhtHDBpkW7Cw80QCqwpgrTCQKeVGUpQTlOoJ8yCUpSo5ksyLpKVn8Xfeh3rNHzR4Kz+K+9Q/wC63/aVz+T8b/jePLlvtbh4xJfv92D4Fjo/2ldF9lcRNDL/ANNxHkeYfX0WXx7DZ/4o7sFJ4/pF/gXKv7LcQirl2ePKdR9Vwxy/lv3bGsp406OmIxLj1Z/9f0KQMYvs6l6llQx8H/FSqWrNPVpHzVeLEYii7Y+1YfNoeP8AYU+K/lPWV/RlOP8AjRlKVFMvS46TlKVBJXZpOUxKikrtrRnv2318YQhrD2re4cOlhe/cQURVMQen1sgMW8NcDYc020JcMvlctn/CzaLn4WSTBvf1SWa/ijwSJbbtPxlJTYwa72jmYYAMAEiCOx8T8UZgeLTEkgCAOmm5vPguWxOOgNa2STre0A6Xi9unVdDgaTCxrsjQXaN1gj8re1/RZ206aljgRa6sp4mVk06jpLY5jBJ3A276o3CM/ZI36AXW5WdNEFJ1T4/oT9FW1yFxWJA62PrAJPwV2aHNqSrAVhcNxpc4dI+Ij9Vs03yps0slKVHMlmTYmsD7S8YZSLLguY4PLewBFztchG8d4h7HD1Kg1aLeJMD9fJeWtx7nFxJkkHzMjUbmFx+a/wAdOvx47u66R32kc/2shv3zQ11jplI5RNtVmU8U2k4FpcLggzMEfBZpeSIM/TQ7IbD4yXZY8D0XGY7dLqO6wv2jqODnFwLqbQRYAXdBBjxRNf7XMcKUgh7HtcYuLBwMXmCCuMo4ghtS+oA73ve6anijluQSAY0mOi5/HuZZf3f03lqyPU+H8Wp1p9mScoE2iM0x46FGLlfsKZZUO3Lf+4rqF7sbubry5TVSSUUiVplJV1Ksb+PgnzICu9peZNhAPS9iglX4kBaJu4D+kgf58lm8QJqB35makQJESD8lHFcroMuEmSLm4nQCZ0+KhgqjXtABlwAzR+UEi4Pgs1qKxSa64cYNxZuh02SQ1RlVhLQGkNJAMC4FgUyavprbhnVznc4WJ8Sb9yuzHG2swzajR96/lEkOMzd3YSTb4riGu/flF1pYfGhhYHtzNbJDZBaM3gddO/gsM10XD+HvDvbPfy3JzSdR0I6nZdDh64MQ4EaTsdvJcLjuLOrANZnAbfqSIv8ADr3WvwzAVs9Nz4ysvDYifARmPWVqVl2HtgIH781m4jGyJb0v36R3RB0vcHr8LTAWVVxIDoJEOsdgIPfTxWqsUYR8PN5DQ4i8w1x5bfvQLpcC8hgzWJ2XJMq5czQdy2ezHk7ae8JP+ldBwokgOd+ISPD9381ItbAKeVVmSzLTIH7S0s+DrC/uE2ueXmHyXjTauUmd9V7nmXnX2v8AsOWZq1CC3U04u2BJLeosTGoWMptqOZbxExCpdVbnm/ZR4fwyrWdlpMc89hYeJ0C2m/YHFxPshI2zsn0n6qaa2yqmJ5Y3Nz9E2Hl5ABvOm/gF0mB//G1d96r2MkTF3GdgYEDaTddBwD7EMw2ILy/2gAGSW3BJ97pIgRHUqTBNtn7K8PNDCsa8Q4y5w3l2gPgIC18ypbV2Nj0U5XSTTNu08yWZQlNKqJkrPfSLTpmnUWGwB8jAKML1TUEyP3cb/FFjFrVLFrqZEXuJbbS2jSD1KoxFOnNwaYbpUkEX0BNwCbWsth2DBuSSdYnQ9ZjVTawhsOGYGAesdwYCzWmR7ep/16P/APM/R8JIs8Gof9P0YY/2pJ5HmdN7Zkkj6/y2t5pqdAudFu0XGkgSJuoVajfwSOsxJ6dvRaf2cptqFzHiLSb66RFxHj3WIldVwDBClSaXAlwB2IIm5Bk27rcZiJ+CBw5YBygW2F7BG0nyF0nhFmIqQLbrnMdh7jLYiQWncxB8yJ9At3Evht9CsatigRBuR7p1n9mFLSMptdpdlbeXPt1BykE+ZH9q3aOOc2oBtaJIm/Xt4LlsHVLaxsLOJjuYnXsIXREEQSQSTqNpuQQsStOkY+Qpyg8I8RbxRGZdWVuZMairzKuu6377IK+GcPpUWltJoaJkxqT1J1KNlA4R/Lf9kiUQKikLFjqoCqq4qIuB4oTFViOWbOsD0XPcR4gbjMTA1Eb3MqbXTcxHGWZSZjKdRcd+bup4fjAq2YfoesRuuL9qfaMDgDEmNOkZuy3+GVQ8xlDXN2BjXp8lOo06akbKeZDUKshWZltCrVIg/vsEK6sZBAtcG4NrR3gH6oh4kQUA0sBvfb3Sbz1G6i6GNrwL/uVZmWZUa5pOVjsp1ktkdwCZjXWOyYYsFwvAmHSSIIY43B+qmzTQ9v8AuElWHdHH1CSbZePELX+z5DagcbgC+tpi6xSUdwus4VG5LyRIOhWG3dP41SDJB7QL+o/VE4THbzaPS0hc3xbAeydmY5hB1AIMT2N418IVWA4kM0OdA26BXHLa2OjxuKJHUa/T5oCtSzMBE5gZHYf6lRisYMvI4HwMxr6Jjji0DLOl/wDwpbDVZzKn3xdN5Omk2Gm3+F0zqrcgIuQBuLdVy7aZzPdETJHeQNp2ujsK77oA6zcdtjKzMpKvTWrheMNYeYwTpv8AEI9v2loxdx/tP6Lkq9F7nSUwwruivXIdF9OtP2qozq7+0qh/2mpG3NF9tvVcycE49E/8C6NkvyYrML6dAftJTgRn9APr+5Q+K+015pgj6+SyBgXdk7eGuO4We7F7eQipxtxaRJg6oLDs9o+DIHbxVp4W7qPirsNgiwzKz3J7O3kbF4VjTDIaWgmSbnsZMbadAq8LiwfdJa4Gx1AF9T0g9Nk7sASSS74JqWByuJDjePgndxXtZOtwVcMY28gak6mQSPiFf/xVg1N1zTa5gCbD/P6qX8TluI9eqvdxO1k6CrxRrYMy0rO4jxMHMQdWsP8AK5rnG6yqzp1I7X06qoPbvUGm7hefNO9ivZybNX7QsETzETfpKrxOIp1KXtGe80iYkOINiOqxoozGdv8AcD8kzalFhtUaJsRm2PUKd6eqvYy9xvnEf+pV/sH1ppLH/wCK0/8Aqt9Uk709U7N9xybnjurKUHt9fNVBTBXXTl1UTRoBzgMwbO50Crp0ZzXEAxI3ubifBVykxOkl2MoPyaEXVhx75gZdPJBSkCpcYsyo1vEH9WpxxF/UIICYA1KJZTa33y2ekiPMz8lm4xZnkmOK1HB14y9h8LKVLFVSPf8A9v6IAyS7LBE36RNiqq7oPkFmYyrcspNtv2tUfjHq39VTicbUa2cwPn/lYwedEpKvRE7mTZbVfF6gv/qb+qubibXqO8nMj5ysA2KYvKtwiddbZ4kLy5x6c3zhC4jFyLPdPYlZ0lSBO6kwkOvK+B+CqECS/pdxJ9EWMYPzt/ZWW4Wb4qt+w8fmpcep06tNs8RZ+ZqFxWJY5p5h22QeHwps7MALn+3ZI1jJFo/lE69YWpgx3NrMKxkc2vcT9IVoxwHbwA/RBk3Hh5Kt/ug9yE6YtysaB4r3cqRVzZiexQOUozDiZ/lHwKtxkMbaY43t8kkE51zqkp0xnuVGs3QqVRhhvh9UXjcL+UGI6FKwbudrLXV6Z0C9mbK+s2Y7K2ym2N023ICZSMmx3+SsazlI8FfUpNklsyRr46pqLJMEwJAlGZNH9jLB2j/5f4ReL4eXFsQOUC5jqpsADXbgRt0zaBKpWLg2DYgW7rF21jJpRhWw2oOgHzQeJFz++yNo1OWp3nxF1U/BOcJEX9bFMb58rlwEATnVGHh79ANuvio1sG4CTFu611RyUFsfv99VKszkB6k/RXjCuItHqOytqYFzm2A9ba9U3D7A5h2B76eF1ICZgSG9L/JWOqOpPynS1rEIgYhznP1GZpGgFpS2sy3ajKIE904iRYb/ACSp0i+wUjTi5gW+c/FY8uvyf0rNP3gDpeO2+6g02HUzJ807q4adW779lFt8p/ev+V0+nLE9RpOWNgfgrcJRc9lRogkAujfk5jH9OZVhk7gRpJsY1UzRLD74E3BE6ERFk260IUThjB8QUzsGAYztU2sh4uD72ncSl4XDkG7UpIj+G8fRJXqjnppMxbzq4pPMg6egSSWJw6VE0hBsNFVhaIIuEySKtqYVt7bdSs6oYzdiEklqMrKlU8t/wD5lVmqYSSWicrGHl8Xf/EJvbEaGP/CSSTlrLg4xTvzFNVxDi0AnUfVOkmnJdhMU4bjbYH5hGUqpOp3+qSSzkfbEq1i51zOgvdW4UczxbQ9twkkref8AGceIKwDo/fgmrNt++qSSw7ZcrarAWCw0+oQgbb99kklfpMju1HYJ8bTAAA3/AFSSUhQVL3gicMeYdj9CnSWlw/JW55nVJJJZYf/Z">
            <a:hlinkClick r:id="rId8"/>
          </p:cNvPr>
          <p:cNvSpPr>
            <a:spLocks noChangeAspect="1" noChangeArrowheads="1"/>
          </p:cNvSpPr>
          <p:nvPr/>
        </p:nvSpPr>
        <p:spPr bwMode="auto">
          <a:xfrm>
            <a:off x="155575" y="-655638"/>
            <a:ext cx="1028700" cy="13716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256008" name="AutoShape 8" descr="data:image/jpeg;base64,/9j/4AAQSkZJRgABAQAAAQABAAD/2wCEAAkGBhQSEBUUEhQUFRUUGRcYFxcYGBgVFRgZFhQXFxcYFhUYHCYeFxojGRgVIC8gIycpLCwvFh4xNTAqNSYrLCkBCQoKDgwOGg8PGikcHBwpKSkpKSkpKSkpKSkpKSwsKSkpKSkpLCkpKSkpKSksKSkpKSkpKSkpKTEpLCkpKSksKf/AABEIAQMAwgMBIgACEQEDEQH/xAAbAAABBQEBAAAAAAAAAAAAAAAEAAECAwUGB//EAEIQAAEDAgQEAwUGBQIFBAMAAAEAAhEDIQQSMUEFIlFhcYGREzKhscEGI0JS0fAUcoKS4WKyFTNTc/FjosLSByST/8QAGAEBAQEBAQAAAAAAAAAAAAAAAAECAwT/xAAkEQEBAAIBBAICAwEAAAAAAAAAAQIRMRITIVEDQTLBImGBcf/aAAwDAQACEQMRAD8A6FSSATr1vNSSShImPD67IyUJ2FOqw/lkfuSjUhUHzmP+oj0gfRV4hoL2ToMzvhlFv6k1PkdkvcyLdr38p8yqcU2Ktr8jiBO7XtI+o81Nmh6fMq6TtO9vMD/ympvDi709APqVNgVrvZ1SDoTm88jh9CtALI4w4scxxvDpv0g2P9WUeZWsyIF5nfr3SU05n7Y0nGg5rbZXNezcznaLdAC6/it3h9qLBNoiRbt85Wd9q7U2HTnaJ7Zg589srZ8kThnf/rsYLFwNMbwWlwJPgGl3l3U+2t7gim4vcYNjGnQE6naXfJEvbIjYyI8kHgnAC2zg073ENud5kEdo6K+vUAdN+VpMdyWwPHWFYivD1SQZ2AcO4uD8iPMIkukjpc/KPmfRAublqMLtBTrF3S76ZjvuicKTabTtuAAAB8z5oL0k6ZVkkkklVgLF4jK4GCWtDnmCLBrSDM+II8ENw21Om8wC4vzg7OqvLiCdoeQL/oreLe6Q0DPUNOmTvlfUa0yf5SY/wrnNAqGdKg0i0tv8Wkf2dlmqI9fQpJZUk2IpBJJq0JJqml/3dRpuBmOqd5uB+7D/ACEZ0jlI0uOh+h/VU0anMGH8JPaRBLfmPNFTdDYui6xbdzZIi0g2IjuO+oBUXS+rTDhB8juO4PosjGPLqhafeZTufzBxeCR1HKPNadOvmDXNFjHoRN/MBZ2Oc0VGPdpL2uuWw1zgBcaQ6DfuVmqK4dXztMG1iPGGmfU/BPw+rmc6LDM4/Fojyj4oHg+IcacU+ZzDDiZgETM/mdBFh1MkIjD4QEkh7i4ufEGGHmIOZg97bc6oLce5jpY+LhzbkDWIPUEGfRNhOIhzWCDmBDXCCIcJkTG9z4FVuc2KZAyXc0iNCYF46E+aqx9ItfnbAzWda/tBBYTexMBk929UEPtYwfw8EkEBxBnezb9pf8FXwqtmcW6ZS5tzJAd94/b3uYMHXKDop8dcS1zokNpRHUvrMHr92fVC8DJZTpknnqta8k755bIPh7IeCzvy1rxpq1nhrhGk5r9GyDHcZWnyV2FAc57joDlHfKMub4mPElUcRqw6kxgh5JaDqGtDeZ06WgFG0YY2B7rWtE+E7doPotMs92IBr5dSGy620tBHQFzrStNkg+Ez539d/RY/CyalWrVb7heGh25FNuWROsOLr+C2WQZI00Hc2n6IHFQBvqfLX6qbRZDa5p6x6Q0X7n6dUXCqIwmhTUXEAXVVm4ut99TpnVz8w6Qyi469nAeqKxrTkOXVpDh3ymSPEiR5oCvRz1aNSbuzlmtgGSzwkG/8w6BaMB7RM+ExcWIMa7jyUodoBEgiDcX2KZBngjNrDYACB2Fkk0DEgmJA1SceYDrPoB+qora+KhbEZrjuYAIjrv5lOXS4j8ot3Lr/AAgeqlWDcpzRrv1m3xhDBhacpO5LHG5JNy1xA1+ncKbBOcZgdjAv3n6wE9R9+307dxZCVXaujkcId26Oy9jqimVA9oNxPTUHxQZ2Md7Nzmy4MPPIPum89w2YM+M6yqXUjWJg5mFgBhwvmLnBodM3sCehsbmD69TK6m13Ux090zHS147WQtLCeyrPZ+CpLg0xkNhmYDs4G42h3ZQUcC+7NSjBGUthxsTDA0HKPxFraempD0dgW8xeI5i9wOgEPMiNpGX0WXiqk12OpkZnANBcLOdTcSJjR2UuB6xKJ4dj2llIt6kvMi0uIhw8/gOikXS/idIOptcTlIlpv+cOaR4tJzA/6SqalbNh89gSxwIuJhrTY6h03Bjor8URmZtTqGDpBJpkA+BGYH+lZ2Ac8NoEzle0sP8AMw5SCT1AdbfKEqwJiq7qpyZ8rzVpU2wIJykc8a6Pzx18FZTqRVw7QZysDb3JIrUwAesAg+Y1ghD0KA9vRqAA5YjqXF4YO+jHDS3Mp4gvGIo0xyuNSoC4bA1pJAvGhiZuOkrEarbw9AnE5yTlaHUwZkFxLHuLROnLH9J6qGOxxgtbGaqXNZuJPJM7AEucfA9E+JxIw9Nn/pl1gNstQtA6k2nqSgeEUy91Ah3KwPAg5sznCXmBGhcG6/m1Ak7tYkbgY2hRbSbctblaLySBqTtJMknuqqYyhjAcz4Bc7XLqbDqTMfyzsgsZjZ5MOM9SRmfaGj3iC6QBpED53WjgsEblztdYtJ0MnWBAAA2G95AlgEhrdG6+I08TqT4eCtJhIw0DpIHhNvmQoi4jcW/Qqomhse3M3IDDn2HaLk+ED5dVex0gHqB8k5aCZi4+uqoCxNEirSc2IbmYRp7zRB8iwCO6m4Oa8kAZXbac15Pbp5DqrcTQzNiYuDPcXB9YUGPzt/KQY03brE7beSUWB/b4/wCEyeUlBAUhP7vKjW2PQ38CCCfIFQZiRMXBOxBVntR39OqCFQ/7mfFzY+qtqUg4Qbg7ahC4pkNMTAEiNQBJA7iR4hFTIF9enrbtr6IM9tU0yfaQWfid+Un84OoJGt+/VU4d3si8N9ycwA0gOAOXYRI3uOm2pWpE3H0uIOtrrn8ZhKjHfdZiOYhoAIaTqWAkFupkXB6INStXa92UkQQS4TBEzBv/AKvmELUwryw3Jcx1jNw5sQ5uYGJGoJg5je8KvA4hxZ96wgtuHiKlPSBYcwt287KVDE03PLaZHOAeR1wRrEGD+AzG5UX7VOBq4YmA2qwAyZltRrza94kObfYpcF52uLDMucC141kZ8hA0IzuGhiHdQrMcw0zUMnLUbnB6loDX2mJy+zOlwHW3EuDMFPEVWSCKkVmkWHNId3sWD+5Z+1Tq8rcr/uyzLDxzMs6BnlvLY66XNxcIBtZoz0jlMPbVYNW5C4Ne2Jmzg42Orh1trYoOLRUkh0ZeltQegOYDXqud4ziGCm2pRcAWiWsIn+cM3aZymNDkFhvciBuE1yYgc5qDK63K1rXmBrHO8k22HdF1HOcX1WwfvrkaNDcrSGk6iXPOm5MoHh1Y+xpBoyuqVi9h0IzioKbnEXga/wBJWjWwpY6phmuLgWB4cYDsrabQQQABJLWidILp6rHEbW/aLDPDA1pALiSXw51RxZTcSRGljlmwFuinwvAOqNpknIxzIawf8wteZ5jcBpAYIvYNQGJxrsTmgPgsDGtYNGvOXmLhAc99xJFmj81ugq4Wo7UhrLQymc1R1r53mBB6AefXXLBwxpfDRZnK3LBI/PBHeP7SStimIt0QoIptaGtJdZoFgY8SY66fBRw1dzqjgCIaYd0mAYnci4WolF1jY+CTzld2gz5XHwlQxFYC25gDzIA+c+APRU4hxdUDW6AS423jKDveD5Toqi/DnlHn8z/48lYosFvj6mT8SpIEokJVDY+CW10DJJJIMfBuLeVwAyxmGwk8rh2t8EfRe1wBsen6rPxlF5Di0ODhAa48whx5wYOkfRLBBjZs4Oa3KJs4A3LT3DiB6dVI1pqMdJnqAfSUFRrho7Ui5hi5DWgwfCHD490RRMtb1gR6Qf0QmNpva7O0AtNqkSTlmQ4W2vPYlVB1CqHidfD0UWHNLDqDb0F/U/EIKm1pBAMOadWmDBktEm2xH9PRTrYeryvY9ttZabjQyA7Udo0RFVfPReXnmYQSQJEG8kRcySJEakeKC4lVZVF6YpkAlrzcjQgg0iSHQDfNHc6LTc3MZJDi0TlcA3L0IEgaze+lihqlKoWhwc4S7NBGaZA0DbzEjUG5mdFLFgGrRrFjYe2v7P7xoe3K9zYIyioDkdIc5pkC410VdPGAinUAltOA4H3vYuqFkOPVrg3XqUcHkN56T6ZYZlnMwwIERH93KYAk6g5WFw5e6r7M/eXL2VA5rK7XzBgta4GJbMbeaxeVdNTcASBA5hlGkgkyO0HN8FkfaCgP4eu6nDA5sOA0MuOYmLBwsQVRhOIl1HM4H2lJpa8OHNmaBOaN7E2i86IniVLPgXl1z7MlvYF9nT3B26hLdxZNBPs4czKT2h33QLI2Lm0nAunSA0Ux5v6qrjuGL8U2nSF6lMB0OiGlxzTsbWjSSO6t+yNRxptBAkOqEjeXsa4a7c2gv4IOhjav8a+rTDakzRp5s0OLS0Qwg6ycxvpJWZ5ka1521eHYNrWMp0y6KfPUOYQKgJDQQBJcSHO8Gt6ha+YFpDHkkj3gS43tLb37TaVl8K4JnzGpVe8+0Jc1pDaZJIcdBf3gIJ/CtY8HAMte5g3AIDfGBBnuT6rpthXVpuHvOMkAckBx/mcZyzbr2V9JoY1rSd/dFhe1gBMXAnzUcHgR77nOebgFxOk9BsY87KnH4oDcBn4j7uVpB1jcmPQlNmksViouACQQ1o/DmdYzGkCfir6TSABOZ5AJJ7ySewtp23WZhcW2q6WiwGVljytFnEXgFxsJ6+M6YcOYtgne9gN76kq7TQuwCprVoAjUmw6xr++6h7UHvOnedx2j4AlQwvMc2zS5oPU5uYidrAeRVReymdXa9NgrCk50JnFAySSSAOm4ARlgjURHp1/yh8dw3OJpuyuGm7XRHK4dLESNJRDaAkibi4+mirwmIcc02yuLeYQDEXzA3EEbIrNo4oNflLnMc03Y7ebwD+NoiZF4LesLSbxFtmyAYmJvGo01FjcWMKniGGzEEMl4LTqOZoMkAmDIv+kFZ+OqBrb0g1psczAxpJbrYwDIBzNIGs2U2qzH4J9J+driGiLCHQZykQR7rrW2MRYyCRxLI5mZpAcZJ/CZFi28yb8p7EErNo0yQctNhBkGK2VtpnL7KGuvbQeKppY+pSaWVP8AlvOjhmi8lsuN2xoTm3k7umzTp6rWuaCCASDDhtI66GdL6qiljRTcG1CG5gY1DZlzrE6Wmx3jUQsvmazPSqOdEFzHDmkj3TyxMbmDH4rAKdas9gBq0S5tjmbldYgDmbtqLxuU2aaZc4uc0HJuO88tgdIN79RZZ+OwhcDUplxqsBsTDnMN3U7QB1BA1DZ1KDx2IuwUfbh4MNpy4xG5EOcBFvSyvwfE6kZa1J0gknK12cAavDJmNLtnXZTYzqjwMTSqZiWYiMxDssviAdIuI0m4WhSaRSDahBbTcKZtPu1GwOwykX+Sz+IFpa+lL20ahmnVqNAa2oTJ1ghswcxA1OqXCOI55pVPeqFjXtdY521Wz3Ms8+TtfG/Om+WfguL/AMPSMEh2RpZ/M6k2n/ubPkVscHouY2iYIDCaYB/E54z1CREg2Y3+hy5/B4YGvztLxhgZZbmyVSMvxA810WIqEGlT9oBlcC5xA954dnO4IDqn/uhZwWtzCVOerAjMWHzjKTHSWTdE1qto/M7LtA5ubXaJWQeKBtUCm01CWFstuAWkazH5tBqeiliuICkG+2kZSYkgy5zTZ0EkmXtMAbnourAutjRTpWIBbdpNxYhoDu5kADuOixsNg6tU53huR7gZeTldAEEBt3N6aAzO4gU16mKfma3KyeVhm4GpJFgSSJgHe2pJhwFV5h5rMJmPfDGybkOa+Z3v03lZ3teGtQaKdMvc+IuXcrWkjT8UAXgDvqqHcXoNpAhwdm0DSXCTvNxEmZuqafBWDL7hMmDlzSf53S8fDUrSp4EgSDcTc+9rsAA31C0jPwuJDhNWo2YgMDw0S4fiGs/C+llr0K7A2zmcovBEfO3ZTp0ABA8zqSepKshVFIeXfhgDTNae8awrMu51+CmmKuxFJJJTZoO6kC4OvIBHa5BNvJThQpkwJ1UwVoVvoSL5e1r+s2VAwwBl5e4weaXAiduX/PmjU2vkhpkngDHHlzM7kvDxaLc4gR18grK3A2lsOqVTaDHsySOl2E/HvrdaLp1BHp9ZsqawDpBIcSRbYdCdbeJWVc3xThLWMHs6lTKBGT2gDxqZZIMkn8Nh3Ghuwrqrjla8vFMaODaeKAjT2TwW5e/LIsujp4drYsLaW+M9VVjsK14AewOjQ8wc2+oc3mb5EKaAWFxlIOADi2pAGSpmFQXE8p2MC41ywDaAbicGKjQHfhIc1zRDmnYtJv8Aqhn8Je5uV9SnUbt7SnnIH8wc2fGAe5WX/wAMxOHyihWDx+Q6jmGgeXANAOuZo87qeRo5Gud7KvSaXGzXluVtW02j8XVo8R0HOcW+yjqJdVoOcDmZ92RmJuMuR7ryCBEibFauIrVH0zSxFRlEGBL6JEnbJU9sWZtIvPZD4s1MKGOqO9vSaabnPyw4APBs4crhbf1UvmLHM8KomviIJl1Uvce596DsBmIO4toV2+LwPs2Sx0mWufFpLXggh2oMyB8dBHC8DrtbiWucYZNyNQHkyPT/AAu14jxdn8O5lJrgMs5ntNNgAGpdUu4naASVz+OzTWU8rcdxMU8jrEy5oaMuYzTJIM6XDZnuSUBw7hXt3Cu4hwvkBzEOO7nAWAsABOgEi6q/57hUILmZ2Go9zHZqvM0ZWMbOWmBHd266YYxswG1G2972bw3w93wt2XSeeWeD+0gglhn80Gw6zrHkEU6paesR59fmg/4t50Y7a7gWNjeBBf8ADzT08JJzO55IsRlA7Bulu9+60goVmknKQ49oPqVY0QFSHtsLNPQ8rhGuu3wUoETJI+HiglT0nrdOos08f2FJAlElOSooEkkkgGp1JViyeH4lxAmJ89L37z2Wm18q2mkioB8OvoYvtOnlsrEx9VBGhWBAvcWMdRbZQqVWgOJIntGaxtYXJtomdhSZvlOztXfofOVJtB03qOPaKY+TEE3Ypu7m+ThY+OyCxHGgwcsVLwXMu0b8xHKDbQuE7K6rw5hk5GvcQRL+c+RdMeAgKdLDggF022nQjYRYXnRBl0Pbl7sp9mNwWl8zuAYFPwzOV3s8Q33WUTJkuc58kzEFoBIkd4Wu2yeUGexlZzYL6PcGk47/APdEjvCweLcPq0nNdRNFvM2WtzsYTNs1IlzY10hdVVpSDe3hceBmyxftBRLcjgQSHtsZaYnVz2zy26dVMuFx5cLwfFGnVzU8gcZbDjDR3naCLeVl2GC4S15bUrH2rntkPqf8sEkDK1g5WOF/evJ6gxymCa12LDXWHtQHSAJJqXgRAB6dwvQRSLK2wa8GdXBzrEksmxyzcSOS+tuHxzzWsuUqhzYOdT7KR4tZI+IR+HcS0EwSRM+KwuHPfkygENGdruYFgIe4QJ90RIvA06orhJqOpN+8bYAe7JAEC8EXsRf/ACe0YrUqP07kKZPxVLGG1gOp1n6lWtb5rQT6YOo/fbomFEd7aSSfgSppIEmJSJUUCSKSiUD5klFJBxmDx5zwZIgWbBNtL9ht2XSYXFdRHpfvb5LhcNiYktdEaBxEEWn+a+ltAtfD8TLYDhMAE3EadB8vBZlb069pkSEkFgMSKjZ+E6IwFaYqQKkoJ5QOSmp6evzKYntdSagdRd6KSRCCp8kx7veb+VoEoHjDIFGBrWYDIzSSHAAk6i5laTWwgOLuvR/7rPgHLOd1GsZuuJxFcN4k4uHu1WnylpB9DPmu9rYcOGZ0yINjdsflPWJ8brhftlSDsaYi7Gg+IGp8nN9F3PC64fQpuH4mt73Ag/Jc8PysXKeNqOA1DFRumR5A0mSMzjI1BkEeMbK3BYTKHAbVH+ntC6/k6yjgQBVrNH5g6PFjR9FHh9c+3xDDs5jh0h7Nv7VrG7iXlppSmlKV0ZPKUppSlA8pSmJTSgclRJSVftRmI6CfVDSyUyodiWgxKSLpy2F4YIGbLsDYHTYZtBfodloYXhrPwtGXq7TwynW95ssHAU2loLiXTHKTGvRreU7bei6TAMIGmU6QDI+azGhtHDBpkW7Cw80QCqwpgrTCQKeVGUpQTlOoJ8yCUpSo5ksyLpKVn8Xfeh3rNHzR4Kz+K+9Q/wC63/aVz+T8b/jePLlvtbh4xJfv92D4Fjo/2ldF9lcRNDL/ANNxHkeYfX0WXx7DZ/4o7sFJ4/pF/gXKv7LcQirl2ePKdR9Vwxy/lv3bGsp406OmIxLj1Z/9f0KQMYvs6l6llQx8H/FSqWrNPVpHzVeLEYii7Y+1YfNoeP8AYU+K/lPWV/RlOP8AjRlKVFMvS46TlKVBJXZpOUxKikrtrRnv2318YQhrD2re4cOlhe/cQURVMQen1sgMW8NcDYc020JcMvlctn/CzaLn4WSTBvf1SWa/ijwSJbbtPxlJTYwa72jmYYAMAEiCOx8T8UZgeLTEkgCAOmm5vPguWxOOgNa2STre0A6Xi9unVdDgaTCxrsjQXaN1gj8re1/RZ206aljgRa6sp4mVk06jpLY5jBJ3A276o3CM/ZI36AXW5WdNEFJ1T4/oT9FW1yFxWJA62PrAJPwV2aHNqSrAVhcNxpc4dI+Ij9Vs03yps0slKVHMlmTYmsD7S8YZSLLguY4PLewBFztchG8d4h7HD1Kg1aLeJMD9fJeWtx7nFxJkkHzMjUbmFx+a/wAdOvx47u66R32kc/2shv3zQ11jplI5RNtVmU8U2k4FpcLggzMEfBZpeSIM/TQ7IbD4yXZY8D0XGY7dLqO6wv2jqODnFwLqbQRYAXdBBjxRNf7XMcKUgh7HtcYuLBwMXmCCuMo4ghtS+oA73ve6anijluQSAY0mOi5/HuZZf3f03lqyPU+H8Wp1p9mScoE2iM0x46FGLlfsKZZUO3Lf+4rqF7sbubry5TVSSUUiVplJV1Ksb+PgnzICu9peZNhAPS9iglX4kBaJu4D+kgf58lm8QJqB35makQJESD8lHFcroMuEmSLm4nQCZ0+KhgqjXtABlwAzR+UEi4Pgs1qKxSa64cYNxZuh02SQ1RlVhLQGkNJAMC4FgUyavprbhnVznc4WJ8Sb9yuzHG2swzajR96/lEkOMzd3YSTb4riGu/flF1pYfGhhYHtzNbJDZBaM3gddO/gsM10XD+HvDvbPfy3JzSdR0I6nZdDh64MQ4EaTsdvJcLjuLOrANZnAbfqSIv8ADr3WvwzAVs9Nz4ysvDYifARmPWVqVl2HtgIH781m4jGyJb0v36R3RB0vcHr8LTAWVVxIDoJEOsdgIPfTxWqsUYR8PN5DQ4i8w1x5bfvQLpcC8hgzWJ2XJMq5czQdy2ezHk7ae8JP+ldBwokgOd+ISPD9381ItbAKeVVmSzLTIH7S0s+DrC/uE2ueXmHyXjTauUmd9V7nmXnX2v8AsOWZq1CC3U04u2BJLeosTGoWMptqOZbxExCpdVbnm/ZR4fwyrWdlpMc89hYeJ0C2m/YHFxPshI2zsn0n6qaa2yqmJ5Y3Nz9E2Hl5ABvOm/gF0mB//G1d96r2MkTF3GdgYEDaTddBwD7EMw2ILy/2gAGSW3BJ97pIgRHUqTBNtn7K8PNDCsa8Q4y5w3l2gPgIC18ypbV2Nj0U5XSTTNu08yWZQlNKqJkrPfSLTpmnUWGwB8jAKML1TUEyP3cb/FFjFrVLFrqZEXuJbbS2jSD1KoxFOnNwaYbpUkEX0BNwCbWsth2DBuSSdYnQ9ZjVTawhsOGYGAesdwYCzWmR7ep/16P/APM/R8JIs8Gof9P0YY/2pJ5HmdN7Zkkj6/y2t5pqdAudFu0XGkgSJuoVajfwSOsxJ6dvRaf2cptqFzHiLSb66RFxHj3WIldVwDBClSaXAlwB2IIm5Bk27rcZiJ+CBw5YBygW2F7BG0nyF0nhFmIqQLbrnMdh7jLYiQWncxB8yJ9At3Evht9CsatigRBuR7p1n9mFLSMptdpdlbeXPt1BykE+ZH9q3aOOc2oBtaJIm/Xt4LlsHVLaxsLOJjuYnXsIXREEQSQSTqNpuQQsStOkY+Qpyg8I8RbxRGZdWVuZMairzKuu6377IK+GcPpUWltJoaJkxqT1J1KNlA4R/Lf9kiUQKikLFjqoCqq4qIuB4oTFViOWbOsD0XPcR4gbjMTA1Eb3MqbXTcxHGWZSZjKdRcd+bup4fjAq2YfoesRuuL9qfaMDgDEmNOkZuy3+GVQ8xlDXN2BjXp8lOo06akbKeZDUKshWZltCrVIg/vsEK6sZBAtcG4NrR3gH6oh4kQUA0sBvfb3Sbz1G6i6GNrwL/uVZmWZUa5pOVjsp1ktkdwCZjXWOyYYsFwvAmHSSIIY43B+qmzTQ9v8AuElWHdHH1CSbZePELX+z5DagcbgC+tpi6xSUdwus4VG5LyRIOhWG3dP41SDJB7QL+o/VE4THbzaPS0hc3xbAeydmY5hB1AIMT2N418IVWA4kM0OdA26BXHLa2OjxuKJHUa/T5oCtSzMBE5gZHYf6lRisYMvI4HwMxr6Jjji0DLOl/wDwpbDVZzKn3xdN5Omk2Gm3+F0zqrcgIuQBuLdVy7aZzPdETJHeQNp2ujsK77oA6zcdtjKzMpKvTWrheMNYeYwTpv8AEI9v2loxdx/tP6Lkq9F7nSUwwruivXIdF9OtP2qozq7+0qh/2mpG3NF9tvVcycE49E/8C6NkvyYrML6dAftJTgRn9APr+5Q+K+015pgj6+SyBgXdk7eGuO4We7F7eQipxtxaRJg6oLDs9o+DIHbxVp4W7qPirsNgiwzKz3J7O3kbF4VjTDIaWgmSbnsZMbadAq8LiwfdJa4Gx1AF9T0g9Nk7sASSS74JqWByuJDjePgndxXtZOtwVcMY28gak6mQSPiFf/xVg1N1zTa5gCbD/P6qX8TluI9eqvdxO1k6CrxRrYMy0rO4jxMHMQdWsP8AK5rnG6yqzp1I7X06qoPbvUGm7hefNO9ivZybNX7QsETzETfpKrxOIp1KXtGe80iYkOINiOqxoozGdv8AcD8kzalFhtUaJsRm2PUKd6eqvYy9xvnEf+pV/sH1ppLH/wCK0/8Aqt9Uk709U7N9xybnjurKUHt9fNVBTBXXTl1UTRoBzgMwbO50Crp0ZzXEAxI3ubifBVykxOkl2MoPyaEXVhx75gZdPJBSkCpcYsyo1vEH9WpxxF/UIICYA1KJZTa33y2ekiPMz8lm4xZnkmOK1HB14y9h8LKVLFVSPf8A9v6IAyS7LBE36RNiqq7oPkFmYyrcspNtv2tUfjHq39VTicbUa2cwPn/lYwedEpKvRE7mTZbVfF6gv/qb+qubibXqO8nMj5ysA2KYvKtwiddbZ4kLy5x6c3zhC4jFyLPdPYlZ0lSBO6kwkOvK+B+CqECS/pdxJ9EWMYPzt/ZWW4Wb4qt+w8fmpcep06tNs8RZ+ZqFxWJY5p5h22QeHwps7MALn+3ZI1jJFo/lE69YWpgx3NrMKxkc2vcT9IVoxwHbwA/RBk3Hh5Kt/ug9yE6YtysaB4r3cqRVzZiexQOUozDiZ/lHwKtxkMbaY43t8kkE51zqkp0xnuVGs3QqVRhhvh9UXjcL+UGI6FKwbudrLXV6Z0C9mbK+s2Y7K2ym2N023ICZSMmx3+SsazlI8FfUpNklsyRr46pqLJMEwJAlGZNH9jLB2j/5f4ReL4eXFsQOUC5jqpsADXbgRt0zaBKpWLg2DYgW7rF21jJpRhWw2oOgHzQeJFz++yNo1OWp3nxF1U/BOcJEX9bFMb58rlwEATnVGHh79ANuvio1sG4CTFu611RyUFsfv99VKszkB6k/RXjCuItHqOytqYFzm2A9ba9U3D7A5h2B76eF1ICZgSG9L/JWOqOpPynS1rEIgYhznP1GZpGgFpS2sy3ajKIE904iRYb/ACSp0i+wUjTi5gW+c/FY8uvyf0rNP3gDpeO2+6g02HUzJ807q4adW779lFt8p/ev+V0+nLE9RpOWNgfgrcJRc9lRogkAujfk5jH9OZVhk7gRpJsY1UzRLD74E3BE6ERFk260IUThjB8QUzsGAYztU2sh4uD72ncSl4XDkG7UpIj+G8fRJXqjnppMxbzq4pPMg6egSSWJw6VE0hBsNFVhaIIuEySKtqYVt7bdSs6oYzdiEklqMrKlU8t/wD5lVmqYSSWicrGHl8Xf/EJvbEaGP/CSSTlrLg4xTvzFNVxDi0AnUfVOkmnJdhMU4bjbYH5hGUqpOp3+qSSzkfbEq1i51zOgvdW4UczxbQ9twkkref8AGceIKwDo/fgmrNt++qSSw7ZcrarAWCw0+oQgbb99kklfpMju1HYJ8bTAAA3/AFSSUhQVL3gicMeYdj9CnSWlw/JW55nVJJJZYf/Z">
            <a:hlinkClick r:id="rId8"/>
          </p:cNvPr>
          <p:cNvSpPr>
            <a:spLocks noChangeAspect="1" noChangeArrowheads="1"/>
          </p:cNvSpPr>
          <p:nvPr/>
        </p:nvSpPr>
        <p:spPr bwMode="auto">
          <a:xfrm>
            <a:off x="155575" y="-655638"/>
            <a:ext cx="1028700" cy="13716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0"/>
          </p:nvPr>
        </p:nvSpPr>
        <p:spPr/>
        <p:txBody>
          <a:bodyPr/>
          <a:lstStyle/>
          <a:p>
            <a:fld id="{BA4D0E69-63D7-4AFD-8531-92C46BFBC39D}" type="slidenum">
              <a:rPr lang="en-US"/>
              <a:pPr/>
              <a:t>20</a:t>
            </a:fld>
            <a:endParaRPr lang="en-US"/>
          </a:p>
        </p:txBody>
      </p:sp>
      <p:sp>
        <p:nvSpPr>
          <p:cNvPr id="202754" name="Rectangle 2"/>
          <p:cNvSpPr>
            <a:spLocks noGrp="1" noChangeArrowheads="1"/>
          </p:cNvSpPr>
          <p:nvPr>
            <p:ph type="title"/>
          </p:nvPr>
        </p:nvSpPr>
        <p:spPr/>
        <p:txBody>
          <a:bodyPr/>
          <a:lstStyle/>
          <a:p>
            <a:r>
              <a:rPr lang="nl-NL" noProof="1"/>
              <a:t>Lorem ipsum dolor sit amet </a:t>
            </a:r>
          </a:p>
        </p:txBody>
      </p:sp>
      <p:sp>
        <p:nvSpPr>
          <p:cNvPr id="202755" name="Rectangle 3"/>
          <p:cNvSpPr>
            <a:spLocks noGrp="1" noChangeArrowheads="1"/>
          </p:cNvSpPr>
          <p:nvPr>
            <p:ph type="body" sz="half" idx="1"/>
          </p:nvPr>
        </p:nvSpPr>
        <p:spPr/>
        <p:txBody>
          <a:bodyPr/>
          <a:lstStyle/>
          <a:p>
            <a:pPr>
              <a:lnSpc>
                <a:spcPct val="90000"/>
              </a:lnSpc>
            </a:pPr>
            <a:r>
              <a:rPr lang="nl-NL" sz="1900" noProof="1"/>
              <a:t>Suspendisse in nisi a lacus pharetra egestas. </a:t>
            </a:r>
          </a:p>
          <a:p>
            <a:pPr>
              <a:lnSpc>
                <a:spcPct val="90000"/>
              </a:lnSpc>
            </a:pPr>
            <a:r>
              <a:rPr lang="nl-NL" sz="1900" noProof="1"/>
              <a:t>Mauris elementum magna elementum libero. </a:t>
            </a:r>
          </a:p>
          <a:p>
            <a:pPr>
              <a:lnSpc>
                <a:spcPct val="90000"/>
              </a:lnSpc>
            </a:pPr>
            <a:r>
              <a:rPr lang="nl-NL" sz="1900" noProof="1"/>
              <a:t>Mauris ornare volutpat augue. </a:t>
            </a:r>
          </a:p>
          <a:p>
            <a:pPr>
              <a:lnSpc>
                <a:spcPct val="90000"/>
              </a:lnSpc>
            </a:pPr>
            <a:r>
              <a:rPr lang="nl-NL" sz="1900" noProof="1"/>
              <a:t>Phasellus dapibus erat at lectus. </a:t>
            </a:r>
          </a:p>
          <a:p>
            <a:pPr>
              <a:lnSpc>
                <a:spcPct val="90000"/>
              </a:lnSpc>
            </a:pPr>
            <a:r>
              <a:rPr lang="nl-NL" sz="1900" noProof="1"/>
              <a:t>Aenean facilisis tellus eu odio. </a:t>
            </a:r>
          </a:p>
          <a:p>
            <a:pPr>
              <a:lnSpc>
                <a:spcPct val="90000"/>
              </a:lnSpc>
            </a:pPr>
            <a:r>
              <a:rPr lang="nl-NL" sz="1900" noProof="1"/>
              <a:t>Curabitur eget diam in neque ultrices bibendum. </a:t>
            </a:r>
          </a:p>
          <a:p>
            <a:pPr>
              <a:lnSpc>
                <a:spcPct val="90000"/>
              </a:lnSpc>
            </a:pPr>
            <a:r>
              <a:rPr lang="nl-NL" sz="1900" noProof="1"/>
              <a:t>Nulla et est vitae sem eleifend volutpat. </a:t>
            </a:r>
          </a:p>
        </p:txBody>
      </p:sp>
      <p:pic>
        <p:nvPicPr>
          <p:cNvPr id="202761" name="Picture 9" descr="j0233018"/>
          <p:cNvPicPr>
            <a:picLocks noGrp="1" noChangeAspect="1" noChangeArrowheads="1"/>
          </p:cNvPicPr>
          <p:nvPr>
            <p:ph sz="half" idx="2"/>
          </p:nvPr>
        </p:nvPicPr>
        <p:blipFill>
          <a:blip r:embed="rId2" cstate="print"/>
          <a:srcRect/>
          <a:stretch>
            <a:fillRect/>
          </a:stretch>
        </p:blipFill>
        <p:spPr>
          <a:xfrm>
            <a:off x="5037138" y="2665413"/>
            <a:ext cx="2574925" cy="2614612"/>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0"/>
          </p:nvPr>
        </p:nvSpPr>
        <p:spPr/>
        <p:txBody>
          <a:bodyPr/>
          <a:lstStyle/>
          <a:p>
            <a:fld id="{6203C0D3-9E84-4B71-B224-CFC18FDF9625}" type="slidenum">
              <a:rPr lang="en-US"/>
              <a:pPr/>
              <a:t>3</a:t>
            </a:fld>
            <a:endParaRPr lang="en-US"/>
          </a:p>
        </p:txBody>
      </p:sp>
      <p:sp>
        <p:nvSpPr>
          <p:cNvPr id="200706" name="Rectangle 2"/>
          <p:cNvSpPr>
            <a:spLocks noGrp="1" noChangeArrowheads="1"/>
          </p:cNvSpPr>
          <p:nvPr>
            <p:ph type="title"/>
          </p:nvPr>
        </p:nvSpPr>
        <p:spPr/>
        <p:txBody>
          <a:bodyPr/>
          <a:lstStyle/>
          <a:p>
            <a:r>
              <a:rPr lang="nl-NL" noProof="1" smtClean="0"/>
              <a:t>Boom of heester?</a:t>
            </a:r>
            <a:endParaRPr lang="nl-NL" noProof="1"/>
          </a:p>
        </p:txBody>
      </p:sp>
      <p:sp>
        <p:nvSpPr>
          <p:cNvPr id="200707" name="Rectangle 3"/>
          <p:cNvSpPr>
            <a:spLocks noGrp="1" noChangeArrowheads="1"/>
          </p:cNvSpPr>
          <p:nvPr>
            <p:ph type="body" idx="1"/>
          </p:nvPr>
        </p:nvSpPr>
        <p:spPr>
          <a:xfrm>
            <a:off x="467544" y="1340768"/>
            <a:ext cx="7773988" cy="2520999"/>
          </a:xfrm>
        </p:spPr>
        <p:txBody>
          <a:bodyPr/>
          <a:lstStyle/>
          <a:p>
            <a:r>
              <a:rPr lang="nl-NL" dirty="0" smtClean="0"/>
              <a:t>Onder een heester of struik verstaan we een </a:t>
            </a:r>
            <a:r>
              <a:rPr lang="nl-NL" dirty="0" err="1" smtClean="0"/>
              <a:t>verhoutende</a:t>
            </a:r>
            <a:r>
              <a:rPr lang="nl-NL" dirty="0" smtClean="0"/>
              <a:t> plant die in of dicht bij de grond vertakt. Anders dan een boom vormen ze in het algemeen geen duidelijke stam, maar komen de meeste soorten met een aantal takken uit de grond.</a:t>
            </a:r>
          </a:p>
          <a:p>
            <a:r>
              <a:rPr lang="nl-NL" noProof="1" smtClean="0"/>
              <a:t>Het verschil tussen boom en heester is dus het wel/niet hebben van een duidelijke stam.</a:t>
            </a:r>
            <a:endParaRPr lang="nl-NL" noProof="1"/>
          </a:p>
        </p:txBody>
      </p:sp>
      <p:pic>
        <p:nvPicPr>
          <p:cNvPr id="200709" name="Picture 5" descr="http://www.landschapoverijssel.nl/files/vlier_op_erf1_Kristianne_van_der_Put.jpg">
            <a:hlinkClick r:id="rId2"/>
          </p:cNvPr>
          <p:cNvPicPr>
            <a:picLocks noChangeAspect="1" noChangeArrowheads="1"/>
          </p:cNvPicPr>
          <p:nvPr/>
        </p:nvPicPr>
        <p:blipFill>
          <a:blip r:embed="rId3" cstate="print"/>
          <a:srcRect/>
          <a:stretch>
            <a:fillRect/>
          </a:stretch>
        </p:blipFill>
        <p:spPr bwMode="auto">
          <a:xfrm>
            <a:off x="1331640" y="3717032"/>
            <a:ext cx="6096000" cy="2466975"/>
          </a:xfrm>
          <a:prstGeom prst="rect">
            <a:avLst/>
          </a:prstGeom>
          <a:noFill/>
        </p:spPr>
      </p:pic>
      <p:sp>
        <p:nvSpPr>
          <p:cNvPr id="7" name="Tekstvak 6"/>
          <p:cNvSpPr txBox="1"/>
          <p:nvPr/>
        </p:nvSpPr>
        <p:spPr>
          <a:xfrm>
            <a:off x="1331640" y="6237312"/>
            <a:ext cx="6336704" cy="369332"/>
          </a:xfrm>
          <a:prstGeom prst="rect">
            <a:avLst/>
          </a:prstGeom>
          <a:noFill/>
        </p:spPr>
        <p:txBody>
          <a:bodyPr wrap="square" rtlCol="0">
            <a:spAutoFit/>
          </a:bodyPr>
          <a:lstStyle/>
          <a:p>
            <a:r>
              <a:rPr lang="nl-NL" dirty="0" smtClean="0"/>
              <a:t>Een vlier kan wel 5 meter hoog worden maar blijft een struik!</a:t>
            </a:r>
            <a:endParaRPr lang="nl-N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62" name="Picture 10" descr="http://www.rhodoland.nl/Album%20Indian%20Summer%202/slides/005%20bomen%20in%20herfstkleur.jpg">
            <a:hlinkClick r:id="rId2"/>
          </p:cNvPr>
          <p:cNvPicPr>
            <a:picLocks noChangeAspect="1" noChangeArrowheads="1"/>
          </p:cNvPicPr>
          <p:nvPr/>
        </p:nvPicPr>
        <p:blipFill>
          <a:blip r:embed="rId3" cstate="print"/>
          <a:srcRect/>
          <a:stretch>
            <a:fillRect/>
          </a:stretch>
        </p:blipFill>
        <p:spPr bwMode="auto">
          <a:xfrm>
            <a:off x="323528" y="3356992"/>
            <a:ext cx="4772535" cy="3137942"/>
          </a:xfrm>
          <a:prstGeom prst="rect">
            <a:avLst/>
          </a:prstGeom>
          <a:noFill/>
        </p:spPr>
      </p:pic>
      <p:pic>
        <p:nvPicPr>
          <p:cNvPr id="253956" name="Picture 4" descr="http://www.gnc.com.ph/uploads/userfiles/13006015-ginkgo-biloba-fruit-bearing-branch(1).jpg">
            <a:hlinkClick r:id="rId4"/>
          </p:cNvPr>
          <p:cNvPicPr>
            <a:picLocks noChangeAspect="1" noChangeArrowheads="1"/>
          </p:cNvPicPr>
          <p:nvPr/>
        </p:nvPicPr>
        <p:blipFill>
          <a:blip r:embed="rId5" cstate="print"/>
          <a:srcRect/>
          <a:stretch>
            <a:fillRect/>
          </a:stretch>
        </p:blipFill>
        <p:spPr bwMode="auto">
          <a:xfrm>
            <a:off x="5292080" y="3861048"/>
            <a:ext cx="3452269" cy="2304256"/>
          </a:xfrm>
          <a:prstGeom prst="rect">
            <a:avLst/>
          </a:prstGeom>
          <a:noFill/>
        </p:spPr>
      </p:pic>
      <p:sp>
        <p:nvSpPr>
          <p:cNvPr id="2" name="Titel 1"/>
          <p:cNvSpPr>
            <a:spLocks noGrp="1"/>
          </p:cNvSpPr>
          <p:nvPr>
            <p:ph type="title"/>
          </p:nvPr>
        </p:nvSpPr>
        <p:spPr>
          <a:xfrm>
            <a:off x="6228184" y="1052736"/>
            <a:ext cx="1954560" cy="566961"/>
          </a:xfrm>
        </p:spPr>
        <p:txBody>
          <a:bodyPr/>
          <a:lstStyle/>
          <a:p>
            <a:r>
              <a:rPr lang="nl-NL" dirty="0" smtClean="0"/>
              <a:t>Conifeer</a:t>
            </a:r>
            <a:endParaRPr lang="nl-NL" dirty="0"/>
          </a:p>
        </p:txBody>
      </p:sp>
      <p:sp>
        <p:nvSpPr>
          <p:cNvPr id="4" name="Tijdelijke aanduiding voor dianummer 3"/>
          <p:cNvSpPr>
            <a:spLocks noGrp="1"/>
          </p:cNvSpPr>
          <p:nvPr>
            <p:ph type="sldNum" sz="quarter" idx="10"/>
          </p:nvPr>
        </p:nvSpPr>
        <p:spPr/>
        <p:txBody>
          <a:bodyPr/>
          <a:lstStyle/>
          <a:p>
            <a:fld id="{95AE754E-E0C2-4DFE-B8B0-F5FD92B30AAA}" type="slidenum">
              <a:rPr lang="en-US" smtClean="0"/>
              <a:pPr/>
              <a:t>4</a:t>
            </a:fld>
            <a:endParaRPr lang="en-US"/>
          </a:p>
        </p:txBody>
      </p:sp>
      <p:sp>
        <p:nvSpPr>
          <p:cNvPr id="6" name="Titel 1"/>
          <p:cNvSpPr txBox="1">
            <a:spLocks/>
          </p:cNvSpPr>
          <p:nvPr/>
        </p:nvSpPr>
        <p:spPr bwMode="auto">
          <a:xfrm>
            <a:off x="1187624" y="980728"/>
            <a:ext cx="2232248" cy="7200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800" b="1" i="0" u="none" strike="noStrike" kern="0" cap="none" spc="0" normalizeH="0" baseline="0" noProof="0" dirty="0" smtClean="0">
                <a:ln>
                  <a:noFill/>
                </a:ln>
                <a:solidFill>
                  <a:srgbClr val="BBD100"/>
                </a:solidFill>
                <a:effectLst/>
                <a:uLnTx/>
                <a:uFillTx/>
                <a:latin typeface="+mj-lt"/>
                <a:ea typeface="+mj-ea"/>
                <a:cs typeface="+mj-cs"/>
              </a:rPr>
              <a:t>Loofboom</a:t>
            </a:r>
            <a:endParaRPr kumimoji="0" lang="nl-NL" sz="2800" b="1" i="0" u="none" strike="noStrike" kern="0" cap="none" spc="0" normalizeH="0" baseline="0" noProof="0" dirty="0">
              <a:ln>
                <a:noFill/>
              </a:ln>
              <a:solidFill>
                <a:srgbClr val="BBD100"/>
              </a:solidFill>
              <a:effectLst/>
              <a:uLnTx/>
              <a:uFillTx/>
              <a:latin typeface="+mj-lt"/>
              <a:ea typeface="+mj-ea"/>
              <a:cs typeface="+mj-cs"/>
            </a:endParaRPr>
          </a:p>
        </p:txBody>
      </p:sp>
      <p:sp>
        <p:nvSpPr>
          <p:cNvPr id="7" name="Tekstvak 6"/>
          <p:cNvSpPr txBox="1"/>
          <p:nvPr/>
        </p:nvSpPr>
        <p:spPr>
          <a:xfrm>
            <a:off x="5508104" y="1628800"/>
            <a:ext cx="3168352" cy="2308324"/>
          </a:xfrm>
          <a:prstGeom prst="rect">
            <a:avLst/>
          </a:prstGeom>
          <a:noFill/>
        </p:spPr>
        <p:txBody>
          <a:bodyPr wrap="square" rtlCol="0">
            <a:spAutoFit/>
          </a:bodyPr>
          <a:lstStyle/>
          <a:p>
            <a:pPr>
              <a:buFont typeface="Arial" pitchFamily="34" charset="0"/>
              <a:buChar char="•"/>
            </a:pPr>
            <a:r>
              <a:rPr lang="nl-NL" dirty="0" smtClean="0"/>
              <a:t> Hoofdkenmerk: conische vruchten</a:t>
            </a:r>
          </a:p>
          <a:p>
            <a:pPr>
              <a:buFont typeface="Arial" pitchFamily="34" charset="0"/>
              <a:buChar char="•"/>
            </a:pPr>
            <a:r>
              <a:rPr lang="nl-NL" dirty="0" smtClean="0"/>
              <a:t> Meestal groenblijvend maar ook vaak bladverliezend</a:t>
            </a:r>
          </a:p>
          <a:p>
            <a:pPr>
              <a:buFont typeface="Arial" pitchFamily="34" charset="0"/>
              <a:buChar char="•"/>
            </a:pPr>
            <a:r>
              <a:rPr lang="nl-NL" dirty="0" smtClean="0"/>
              <a:t> Heeft meest schubben of naalden</a:t>
            </a:r>
          </a:p>
          <a:p>
            <a:pPr>
              <a:buFont typeface="Arial" pitchFamily="34" charset="0"/>
              <a:buChar char="•"/>
            </a:pPr>
            <a:r>
              <a:rPr lang="nl-NL" dirty="0" smtClean="0"/>
              <a:t> Blad komt soms voor: Ginkgo </a:t>
            </a:r>
            <a:r>
              <a:rPr lang="nl-NL" dirty="0" err="1" smtClean="0"/>
              <a:t>Biloba</a:t>
            </a:r>
            <a:endParaRPr lang="nl-NL" dirty="0"/>
          </a:p>
        </p:txBody>
      </p:sp>
      <p:sp>
        <p:nvSpPr>
          <p:cNvPr id="9" name="Tekstvak 8"/>
          <p:cNvSpPr txBox="1"/>
          <p:nvPr/>
        </p:nvSpPr>
        <p:spPr>
          <a:xfrm>
            <a:off x="899592" y="1628800"/>
            <a:ext cx="3096344" cy="1200329"/>
          </a:xfrm>
          <a:prstGeom prst="rect">
            <a:avLst/>
          </a:prstGeom>
          <a:noFill/>
        </p:spPr>
        <p:txBody>
          <a:bodyPr wrap="square" rtlCol="0">
            <a:spAutoFit/>
          </a:bodyPr>
          <a:lstStyle/>
          <a:p>
            <a:pPr>
              <a:buFont typeface="Arial" pitchFamily="34" charset="0"/>
              <a:buChar char="•"/>
            </a:pPr>
            <a:r>
              <a:rPr lang="nl-NL" dirty="0" smtClean="0"/>
              <a:t> Hoofdkenmerk: bladeren</a:t>
            </a:r>
          </a:p>
          <a:p>
            <a:pPr>
              <a:buFont typeface="Arial" pitchFamily="34" charset="0"/>
              <a:buChar char="•"/>
            </a:pPr>
            <a:r>
              <a:rPr lang="nl-NL" dirty="0" smtClean="0"/>
              <a:t> In onze streken meestal bladverliezend</a:t>
            </a:r>
          </a:p>
          <a:p>
            <a:pPr>
              <a:buFont typeface="Arial" pitchFamily="34" charset="0"/>
              <a:buChar char="•"/>
            </a:pPr>
            <a:endParaRPr lang="nl-NL" dirty="0"/>
          </a:p>
        </p:txBody>
      </p:sp>
      <p:pic>
        <p:nvPicPr>
          <p:cNvPr id="253960" name="Picture 8" descr="http://wisplants.uwsp.edu/photos/PINSTR_MC.jpg">
            <a:hlinkClick r:id="rId6"/>
          </p:cNvPr>
          <p:cNvPicPr>
            <a:picLocks noChangeAspect="1" noChangeArrowheads="1"/>
          </p:cNvPicPr>
          <p:nvPr/>
        </p:nvPicPr>
        <p:blipFill>
          <a:blip r:embed="rId7" cstate="print"/>
          <a:srcRect/>
          <a:stretch>
            <a:fillRect/>
          </a:stretch>
        </p:blipFill>
        <p:spPr bwMode="auto">
          <a:xfrm>
            <a:off x="2699792" y="3212976"/>
            <a:ext cx="2657872" cy="1960181"/>
          </a:xfrm>
          <a:prstGeom prst="rect">
            <a:avLst/>
          </a:prstGeom>
          <a:noFill/>
        </p:spPr>
      </p:pic>
      <p:pic>
        <p:nvPicPr>
          <p:cNvPr id="253954" name="Picture 2" descr="http://www.complete-encyclopedie.nl/India/Bomen%20en%20struiken/New%203/Oosterse%20Levensboom.jpg">
            <a:hlinkClick r:id="rId8"/>
          </p:cNvPr>
          <p:cNvPicPr>
            <a:picLocks noChangeAspect="1" noChangeArrowheads="1"/>
          </p:cNvPicPr>
          <p:nvPr/>
        </p:nvPicPr>
        <p:blipFill>
          <a:blip r:embed="rId9" cstate="print"/>
          <a:srcRect/>
          <a:stretch>
            <a:fillRect/>
          </a:stretch>
        </p:blipFill>
        <p:spPr bwMode="auto">
          <a:xfrm>
            <a:off x="4067944" y="4797152"/>
            <a:ext cx="2222451" cy="166616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0"/>
          </p:nvPr>
        </p:nvSpPr>
        <p:spPr/>
        <p:txBody>
          <a:bodyPr/>
          <a:lstStyle/>
          <a:p>
            <a:fld id="{C6927249-25BA-4345-905D-3D4F28E6CE5E}" type="slidenum">
              <a:rPr lang="en-US"/>
              <a:pPr/>
              <a:t>5</a:t>
            </a:fld>
            <a:endParaRPr lang="en-US"/>
          </a:p>
        </p:txBody>
      </p:sp>
      <p:sp>
        <p:nvSpPr>
          <p:cNvPr id="201730" name="Rectangle 2"/>
          <p:cNvSpPr>
            <a:spLocks noGrp="1" noChangeArrowheads="1"/>
          </p:cNvSpPr>
          <p:nvPr>
            <p:ph type="title"/>
          </p:nvPr>
        </p:nvSpPr>
        <p:spPr/>
        <p:txBody>
          <a:bodyPr/>
          <a:lstStyle/>
          <a:p>
            <a:r>
              <a:rPr lang="nl-NL" noProof="1" smtClean="0"/>
              <a:t>Stam, tak, twijg, scheut</a:t>
            </a:r>
            <a:endParaRPr lang="nl-NL" noProof="1"/>
          </a:p>
        </p:txBody>
      </p:sp>
      <p:sp>
        <p:nvSpPr>
          <p:cNvPr id="201731" name="Rectangle 3"/>
          <p:cNvSpPr>
            <a:spLocks noGrp="1" noChangeArrowheads="1"/>
          </p:cNvSpPr>
          <p:nvPr>
            <p:ph type="body" sz="half" idx="2"/>
          </p:nvPr>
        </p:nvSpPr>
        <p:spPr>
          <a:xfrm>
            <a:off x="2843808" y="1628800"/>
            <a:ext cx="3811588" cy="1872927"/>
          </a:xfrm>
        </p:spPr>
        <p:txBody>
          <a:bodyPr/>
          <a:lstStyle/>
          <a:p>
            <a:pPr>
              <a:lnSpc>
                <a:spcPct val="90000"/>
              </a:lnSpc>
            </a:pPr>
            <a:r>
              <a:rPr lang="nl-NL" sz="1900" noProof="1" smtClean="0"/>
              <a:t>Stam</a:t>
            </a:r>
            <a:endParaRPr lang="nl-NL" sz="1900" noProof="1"/>
          </a:p>
          <a:p>
            <a:pPr>
              <a:lnSpc>
                <a:spcPct val="90000"/>
              </a:lnSpc>
            </a:pPr>
            <a:r>
              <a:rPr lang="nl-NL" sz="1900" noProof="1" smtClean="0"/>
              <a:t>Tak is ouder dan één jaar</a:t>
            </a:r>
            <a:endParaRPr lang="nl-NL" sz="1900" noProof="1"/>
          </a:p>
          <a:p>
            <a:pPr>
              <a:lnSpc>
                <a:spcPct val="90000"/>
              </a:lnSpc>
            </a:pPr>
            <a:r>
              <a:rPr lang="nl-NL" sz="1900" noProof="1" smtClean="0"/>
              <a:t>Twijg is één jaar oud</a:t>
            </a:r>
            <a:endParaRPr lang="nl-NL" sz="1900" noProof="1"/>
          </a:p>
          <a:p>
            <a:pPr>
              <a:lnSpc>
                <a:spcPct val="90000"/>
              </a:lnSpc>
            </a:pPr>
            <a:r>
              <a:rPr lang="nl-NL" sz="1900" noProof="1" smtClean="0"/>
              <a:t>Scheut is niet ouder dan één jaar en nog niet verhout</a:t>
            </a:r>
            <a:endParaRPr lang="nl-NL" sz="1900" noProof="1"/>
          </a:p>
        </p:txBody>
      </p:sp>
      <p:pic>
        <p:nvPicPr>
          <p:cNvPr id="201742" name="Picture 14" descr="http://www.steijlen.nl/webgalerie/Flora%20en%20Fauna/images/boomstam.jpg">
            <a:hlinkClick r:id="rId2"/>
          </p:cNvPr>
          <p:cNvPicPr>
            <a:picLocks noChangeAspect="1" noChangeArrowheads="1"/>
          </p:cNvPicPr>
          <p:nvPr/>
        </p:nvPicPr>
        <p:blipFill>
          <a:blip r:embed="rId3" cstate="print"/>
          <a:srcRect/>
          <a:stretch>
            <a:fillRect/>
          </a:stretch>
        </p:blipFill>
        <p:spPr bwMode="auto">
          <a:xfrm>
            <a:off x="6660232" y="1124744"/>
            <a:ext cx="2088232" cy="3135148"/>
          </a:xfrm>
          <a:prstGeom prst="rect">
            <a:avLst/>
          </a:prstGeom>
          <a:noFill/>
        </p:spPr>
      </p:pic>
      <p:pic>
        <p:nvPicPr>
          <p:cNvPr id="201744" name="Picture 16" descr="http://www.bomenbieb.nl/img/boomsoort/800x600/Betula-pendula-ruwe-berk-knop-twijg.jpg">
            <a:hlinkClick r:id="rId4"/>
          </p:cNvPr>
          <p:cNvPicPr>
            <a:picLocks noChangeAspect="1" noChangeArrowheads="1"/>
          </p:cNvPicPr>
          <p:nvPr/>
        </p:nvPicPr>
        <p:blipFill>
          <a:blip r:embed="rId5" cstate="print"/>
          <a:srcRect/>
          <a:stretch>
            <a:fillRect/>
          </a:stretch>
        </p:blipFill>
        <p:spPr bwMode="auto">
          <a:xfrm>
            <a:off x="467544" y="1484784"/>
            <a:ext cx="2304256" cy="1728192"/>
          </a:xfrm>
          <a:prstGeom prst="rect">
            <a:avLst/>
          </a:prstGeom>
          <a:noFill/>
        </p:spPr>
      </p:pic>
      <p:pic>
        <p:nvPicPr>
          <p:cNvPr id="201752" name="Picture 24" descr="http://upload.wikimedia.org/wikipedia/commons/b/be/Picea_omorika.JPG">
            <a:hlinkClick r:id="rId6"/>
          </p:cNvPr>
          <p:cNvPicPr>
            <a:picLocks noChangeAspect="1" noChangeArrowheads="1"/>
          </p:cNvPicPr>
          <p:nvPr/>
        </p:nvPicPr>
        <p:blipFill>
          <a:blip r:embed="rId7" cstate="print"/>
          <a:srcRect/>
          <a:stretch>
            <a:fillRect/>
          </a:stretch>
        </p:blipFill>
        <p:spPr bwMode="auto">
          <a:xfrm>
            <a:off x="3059832" y="3573016"/>
            <a:ext cx="3146528" cy="2376264"/>
          </a:xfrm>
          <a:prstGeom prst="rect">
            <a:avLst/>
          </a:prstGeom>
          <a:noFill/>
        </p:spPr>
      </p:pic>
      <p:cxnSp>
        <p:nvCxnSpPr>
          <p:cNvPr id="14" name="Rechte verbindingslijn met pijl 13"/>
          <p:cNvCxnSpPr/>
          <p:nvPr/>
        </p:nvCxnSpPr>
        <p:spPr>
          <a:xfrm>
            <a:off x="3995936" y="1844824"/>
            <a:ext cx="381642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p:cNvCxnSpPr/>
          <p:nvPr/>
        </p:nvCxnSpPr>
        <p:spPr>
          <a:xfrm>
            <a:off x="6372200" y="2132856"/>
            <a:ext cx="936104" cy="2880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p:cNvCxnSpPr/>
          <p:nvPr/>
        </p:nvCxnSpPr>
        <p:spPr>
          <a:xfrm>
            <a:off x="4355976" y="3284984"/>
            <a:ext cx="0" cy="15121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p:cNvCxnSpPr/>
          <p:nvPr/>
        </p:nvCxnSpPr>
        <p:spPr>
          <a:xfrm flipH="1">
            <a:off x="1907704" y="2348880"/>
            <a:ext cx="129614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4" name="Picture 6" descr="http://pics.davesgarden.com/pics/2008/05/15/slyperso1/2c0542.jpg">
            <a:hlinkClick r:id="rId2"/>
          </p:cNvPr>
          <p:cNvPicPr>
            <a:picLocks noChangeAspect="1" noChangeArrowheads="1"/>
          </p:cNvPicPr>
          <p:nvPr/>
        </p:nvPicPr>
        <p:blipFill>
          <a:blip r:embed="rId3" cstate="print"/>
          <a:srcRect/>
          <a:stretch>
            <a:fillRect/>
          </a:stretch>
        </p:blipFill>
        <p:spPr bwMode="auto">
          <a:xfrm>
            <a:off x="1979712" y="3212976"/>
            <a:ext cx="3553980" cy="2664296"/>
          </a:xfrm>
          <a:prstGeom prst="rect">
            <a:avLst/>
          </a:prstGeom>
          <a:noFill/>
        </p:spPr>
      </p:pic>
      <p:sp>
        <p:nvSpPr>
          <p:cNvPr id="2" name="Titel 1"/>
          <p:cNvSpPr>
            <a:spLocks noGrp="1"/>
          </p:cNvSpPr>
          <p:nvPr>
            <p:ph type="title"/>
          </p:nvPr>
        </p:nvSpPr>
        <p:spPr>
          <a:xfrm>
            <a:off x="755576" y="548680"/>
            <a:ext cx="7056784" cy="1143000"/>
          </a:xfrm>
        </p:spPr>
        <p:txBody>
          <a:bodyPr/>
          <a:lstStyle/>
          <a:p>
            <a:r>
              <a:rPr lang="nl-NL" dirty="0" smtClean="0"/>
              <a:t>Kroon</a:t>
            </a:r>
            <a:br>
              <a:rPr lang="nl-NL" dirty="0" smtClean="0"/>
            </a:br>
            <a:r>
              <a:rPr lang="nl-NL" sz="1600" dirty="0" smtClean="0"/>
              <a:t>Het totaal aan takken op de stam, hiervan zijn </a:t>
            </a:r>
            <a:r>
              <a:rPr lang="nl-NL" sz="1600" dirty="0" err="1" smtClean="0"/>
              <a:t>véél</a:t>
            </a:r>
            <a:r>
              <a:rPr lang="nl-NL" sz="1600" dirty="0" smtClean="0"/>
              <a:t> soorten. </a:t>
            </a:r>
            <a:endParaRPr lang="nl-NL" dirty="0"/>
          </a:p>
        </p:txBody>
      </p:sp>
      <p:sp>
        <p:nvSpPr>
          <p:cNvPr id="5" name="Tijdelijke aanduiding voor dianummer 4"/>
          <p:cNvSpPr>
            <a:spLocks noGrp="1"/>
          </p:cNvSpPr>
          <p:nvPr>
            <p:ph type="sldNum" sz="quarter" idx="10"/>
          </p:nvPr>
        </p:nvSpPr>
        <p:spPr/>
        <p:txBody>
          <a:bodyPr/>
          <a:lstStyle/>
          <a:p>
            <a:fld id="{5480F510-0E61-4D50-A7F4-7EFD8597F246}" type="slidenum">
              <a:rPr lang="en-US" smtClean="0"/>
              <a:pPr/>
              <a:t>6</a:t>
            </a:fld>
            <a:endParaRPr lang="en-US"/>
          </a:p>
        </p:txBody>
      </p:sp>
      <p:pic>
        <p:nvPicPr>
          <p:cNvPr id="247810" name="Picture 2" descr="http://www.bomenwinkel.nl/phpThumb/phpThumb.php?src=/uploaded_images_producten/Fagus%20sylvatica%20dawyk%20Purple.jpg&amp;w=200&amp;q=100">
            <a:hlinkClick r:id="rId4"/>
          </p:cNvPr>
          <p:cNvPicPr>
            <a:picLocks noChangeAspect="1" noChangeArrowheads="1"/>
          </p:cNvPicPr>
          <p:nvPr/>
        </p:nvPicPr>
        <p:blipFill>
          <a:blip r:embed="rId5" cstate="print"/>
          <a:srcRect/>
          <a:stretch>
            <a:fillRect/>
          </a:stretch>
        </p:blipFill>
        <p:spPr bwMode="auto">
          <a:xfrm>
            <a:off x="539552" y="1916832"/>
            <a:ext cx="1847850" cy="2466975"/>
          </a:xfrm>
          <a:prstGeom prst="rect">
            <a:avLst/>
          </a:prstGeom>
          <a:noFill/>
        </p:spPr>
      </p:pic>
      <p:sp>
        <p:nvSpPr>
          <p:cNvPr id="7" name="Tekstvak 6"/>
          <p:cNvSpPr txBox="1"/>
          <p:nvPr/>
        </p:nvSpPr>
        <p:spPr>
          <a:xfrm>
            <a:off x="539552" y="4437112"/>
            <a:ext cx="1872208" cy="646331"/>
          </a:xfrm>
          <a:prstGeom prst="rect">
            <a:avLst/>
          </a:prstGeom>
          <a:noFill/>
        </p:spPr>
        <p:txBody>
          <a:bodyPr wrap="square" rtlCol="0">
            <a:spAutoFit/>
          </a:bodyPr>
          <a:lstStyle/>
          <a:p>
            <a:r>
              <a:rPr lang="nl-NL" dirty="0" smtClean="0"/>
              <a:t>Zuilvormige dichte kroon</a:t>
            </a:r>
            <a:endParaRPr lang="nl-NL" dirty="0"/>
          </a:p>
        </p:txBody>
      </p:sp>
      <p:pic>
        <p:nvPicPr>
          <p:cNvPr id="247812" name="Picture 4" descr="http://3.bp.blogspot.com/_gMGtPeCLtsw/S_E3V9dYDKI/AAAAAAAADmk/Jo6GpGEWz58/s1600/bolesdoorn+jpg.jpg">
            <a:hlinkClick r:id="rId6"/>
          </p:cNvPr>
          <p:cNvPicPr>
            <a:picLocks noChangeAspect="1" noChangeArrowheads="1"/>
          </p:cNvPicPr>
          <p:nvPr/>
        </p:nvPicPr>
        <p:blipFill>
          <a:blip r:embed="rId7" cstate="print"/>
          <a:srcRect/>
          <a:stretch>
            <a:fillRect/>
          </a:stretch>
        </p:blipFill>
        <p:spPr bwMode="auto">
          <a:xfrm>
            <a:off x="5004048" y="1484784"/>
            <a:ext cx="3555951" cy="2520280"/>
          </a:xfrm>
          <a:prstGeom prst="rect">
            <a:avLst/>
          </a:prstGeom>
          <a:noFill/>
        </p:spPr>
      </p:pic>
      <p:sp>
        <p:nvSpPr>
          <p:cNvPr id="9" name="Tekstvak 8"/>
          <p:cNvSpPr txBox="1"/>
          <p:nvPr/>
        </p:nvSpPr>
        <p:spPr>
          <a:xfrm>
            <a:off x="5652120" y="4077072"/>
            <a:ext cx="2880320" cy="646331"/>
          </a:xfrm>
          <a:prstGeom prst="rect">
            <a:avLst/>
          </a:prstGeom>
          <a:noFill/>
        </p:spPr>
        <p:txBody>
          <a:bodyPr wrap="square" rtlCol="0">
            <a:spAutoFit/>
          </a:bodyPr>
          <a:lstStyle/>
          <a:p>
            <a:r>
              <a:rPr lang="nl-NL" dirty="0" smtClean="0"/>
              <a:t>Afgeplat bolvormig dichte kroon</a:t>
            </a:r>
            <a:endParaRPr lang="nl-NL" dirty="0"/>
          </a:p>
        </p:txBody>
      </p:sp>
      <p:sp>
        <p:nvSpPr>
          <p:cNvPr id="11" name="Tekstvak 10"/>
          <p:cNvSpPr txBox="1"/>
          <p:nvPr/>
        </p:nvSpPr>
        <p:spPr>
          <a:xfrm>
            <a:off x="1979712" y="5949280"/>
            <a:ext cx="3600400" cy="369332"/>
          </a:xfrm>
          <a:prstGeom prst="rect">
            <a:avLst/>
          </a:prstGeom>
          <a:noFill/>
        </p:spPr>
        <p:txBody>
          <a:bodyPr wrap="square" rtlCol="0">
            <a:spAutoFit/>
          </a:bodyPr>
          <a:lstStyle/>
          <a:p>
            <a:r>
              <a:rPr lang="nl-NL" dirty="0" smtClean="0"/>
              <a:t>Breed eirond, lichte open kroon</a:t>
            </a:r>
            <a:endParaRPr lang="nl-N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Wortelplaat</a:t>
            </a:r>
            <a:endParaRPr lang="nl-NL" dirty="0"/>
          </a:p>
        </p:txBody>
      </p:sp>
      <p:sp>
        <p:nvSpPr>
          <p:cNvPr id="5" name="Tijdelijke aanduiding voor dianummer 4"/>
          <p:cNvSpPr>
            <a:spLocks noGrp="1"/>
          </p:cNvSpPr>
          <p:nvPr>
            <p:ph type="sldNum" sz="quarter" idx="10"/>
          </p:nvPr>
        </p:nvSpPr>
        <p:spPr/>
        <p:txBody>
          <a:bodyPr/>
          <a:lstStyle/>
          <a:p>
            <a:fld id="{5480F510-0E61-4D50-A7F4-7EFD8597F246}" type="slidenum">
              <a:rPr lang="en-US" smtClean="0"/>
              <a:pPr/>
              <a:t>7</a:t>
            </a:fld>
            <a:endParaRPr lang="en-US"/>
          </a:p>
        </p:txBody>
      </p:sp>
      <p:pic>
        <p:nvPicPr>
          <p:cNvPr id="248834" name="Picture 2"/>
          <p:cNvPicPr>
            <a:picLocks noChangeAspect="1" noChangeArrowheads="1"/>
          </p:cNvPicPr>
          <p:nvPr/>
        </p:nvPicPr>
        <p:blipFill>
          <a:blip r:embed="rId2" cstate="print"/>
          <a:srcRect/>
          <a:stretch>
            <a:fillRect/>
          </a:stretch>
        </p:blipFill>
        <p:spPr bwMode="auto">
          <a:xfrm>
            <a:off x="1691680" y="2708920"/>
            <a:ext cx="5467350" cy="3067050"/>
          </a:xfrm>
          <a:prstGeom prst="rect">
            <a:avLst/>
          </a:prstGeom>
          <a:noFill/>
          <a:ln w="9525">
            <a:noFill/>
            <a:miter lim="800000"/>
            <a:headEnd/>
            <a:tailEnd/>
          </a:ln>
        </p:spPr>
      </p:pic>
      <p:sp>
        <p:nvSpPr>
          <p:cNvPr id="7" name="Tekstvak 6"/>
          <p:cNvSpPr txBox="1"/>
          <p:nvPr/>
        </p:nvSpPr>
        <p:spPr>
          <a:xfrm>
            <a:off x="1979712" y="5877272"/>
            <a:ext cx="2016224" cy="369332"/>
          </a:xfrm>
          <a:prstGeom prst="rect">
            <a:avLst/>
          </a:prstGeom>
          <a:noFill/>
        </p:spPr>
        <p:txBody>
          <a:bodyPr wrap="square" rtlCol="0">
            <a:spAutoFit/>
          </a:bodyPr>
          <a:lstStyle/>
          <a:p>
            <a:r>
              <a:rPr lang="nl-NL" dirty="0" smtClean="0"/>
              <a:t>Foute voorstelling</a:t>
            </a:r>
            <a:endParaRPr lang="nl-NL" dirty="0"/>
          </a:p>
        </p:txBody>
      </p:sp>
      <p:sp>
        <p:nvSpPr>
          <p:cNvPr id="8" name="Tekstvak 7"/>
          <p:cNvSpPr txBox="1"/>
          <p:nvPr/>
        </p:nvSpPr>
        <p:spPr>
          <a:xfrm>
            <a:off x="4139952" y="5877272"/>
            <a:ext cx="2088232" cy="369332"/>
          </a:xfrm>
          <a:prstGeom prst="rect">
            <a:avLst/>
          </a:prstGeom>
          <a:noFill/>
        </p:spPr>
        <p:txBody>
          <a:bodyPr wrap="square" rtlCol="0">
            <a:spAutoFit/>
          </a:bodyPr>
          <a:lstStyle/>
          <a:p>
            <a:r>
              <a:rPr lang="nl-NL" dirty="0" smtClean="0"/>
              <a:t>Juiste voorstelling</a:t>
            </a:r>
            <a:endParaRPr lang="nl-NL" dirty="0"/>
          </a:p>
        </p:txBody>
      </p:sp>
      <p:sp>
        <p:nvSpPr>
          <p:cNvPr id="9" name="Tekstvak 8"/>
          <p:cNvSpPr txBox="1"/>
          <p:nvPr/>
        </p:nvSpPr>
        <p:spPr>
          <a:xfrm>
            <a:off x="755576" y="1412776"/>
            <a:ext cx="7992888" cy="1569660"/>
          </a:xfrm>
          <a:prstGeom prst="rect">
            <a:avLst/>
          </a:prstGeom>
          <a:noFill/>
        </p:spPr>
        <p:txBody>
          <a:bodyPr wrap="square" rtlCol="0">
            <a:spAutoFit/>
          </a:bodyPr>
          <a:lstStyle/>
          <a:p>
            <a:r>
              <a:rPr lang="nl-NL" sz="1200" dirty="0" smtClean="0"/>
              <a:t>Gewoonlijk denkt men dat de wortels in de grond een soort spiegelbeeld vormen van de kruin bovengronds.</a:t>
            </a:r>
          </a:p>
          <a:p>
            <a:r>
              <a:rPr lang="nl-NL" sz="1200" dirty="0" smtClean="0"/>
              <a:t>In realiteit ziet een boom er meer uit als een wijnglas met de wortels die een brede, maar</a:t>
            </a:r>
          </a:p>
          <a:p>
            <a:r>
              <a:rPr lang="nl-NL" sz="1200" dirty="0" smtClean="0"/>
              <a:t>ondiepe basis vormen. De meeste bomen wortelen niet diep omdat het fysisch moeilijk is of omdat</a:t>
            </a:r>
          </a:p>
          <a:p>
            <a:r>
              <a:rPr lang="nl-NL" sz="1200" dirty="0" smtClean="0"/>
              <a:t>het gewoon niet nodig is. De twee hoofdfuncties van wortels zijn de opname van water en mineralen</a:t>
            </a:r>
          </a:p>
          <a:p>
            <a:r>
              <a:rPr lang="nl-NL" sz="1200" dirty="0" smtClean="0"/>
              <a:t>en het recht houden van de boom. Regen en verterend organisch materiaal op de bodem zorgen</a:t>
            </a:r>
          </a:p>
          <a:p>
            <a:r>
              <a:rPr lang="nl-NL" sz="1200" dirty="0" smtClean="0"/>
              <a:t>ervoor dat water en mineralen vooral te vinden zijn in de bovenste bodemlagen. De relatief ‘platte’</a:t>
            </a:r>
          </a:p>
          <a:p>
            <a:r>
              <a:rPr lang="nl-NL" sz="1200" dirty="0" smtClean="0"/>
              <a:t>wortelplaat blijkt goed in staat te zijn om een boom recht te houden, dus gaat de boom het niet dieper</a:t>
            </a:r>
          </a:p>
          <a:p>
            <a:r>
              <a:rPr lang="nl-NL" sz="1200" dirty="0" smtClean="0"/>
              <a:t>zoeken dan nodig.</a:t>
            </a:r>
            <a:endParaRPr lang="nl-NL"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9" name="Picture 3"/>
          <p:cNvPicPr>
            <a:picLocks noChangeAspect="1" noChangeArrowheads="1"/>
          </p:cNvPicPr>
          <p:nvPr/>
        </p:nvPicPr>
        <p:blipFill>
          <a:blip r:embed="rId2" cstate="print"/>
          <a:srcRect/>
          <a:stretch>
            <a:fillRect/>
          </a:stretch>
        </p:blipFill>
        <p:spPr bwMode="auto">
          <a:xfrm>
            <a:off x="2915816" y="2276872"/>
            <a:ext cx="4981575" cy="2971800"/>
          </a:xfrm>
          <a:prstGeom prst="rect">
            <a:avLst/>
          </a:prstGeom>
          <a:noFill/>
          <a:ln w="9525">
            <a:noFill/>
            <a:miter lim="800000"/>
            <a:headEnd/>
            <a:tailEnd/>
          </a:ln>
        </p:spPr>
      </p:pic>
      <p:sp>
        <p:nvSpPr>
          <p:cNvPr id="2" name="Titel 1"/>
          <p:cNvSpPr>
            <a:spLocks noGrp="1"/>
          </p:cNvSpPr>
          <p:nvPr>
            <p:ph type="title"/>
          </p:nvPr>
        </p:nvSpPr>
        <p:spPr/>
        <p:txBody>
          <a:bodyPr/>
          <a:lstStyle/>
          <a:p>
            <a:r>
              <a:rPr lang="nl-NL" dirty="0" smtClean="0"/>
              <a:t>De wortels</a:t>
            </a:r>
            <a:endParaRPr lang="nl-NL" dirty="0"/>
          </a:p>
        </p:txBody>
      </p:sp>
      <p:sp>
        <p:nvSpPr>
          <p:cNvPr id="5" name="Tijdelijke aanduiding voor dianummer 4"/>
          <p:cNvSpPr>
            <a:spLocks noGrp="1"/>
          </p:cNvSpPr>
          <p:nvPr>
            <p:ph type="sldNum" sz="quarter" idx="10"/>
          </p:nvPr>
        </p:nvSpPr>
        <p:spPr/>
        <p:txBody>
          <a:bodyPr/>
          <a:lstStyle/>
          <a:p>
            <a:fld id="{5480F510-0E61-4D50-A7F4-7EFD8597F246}" type="slidenum">
              <a:rPr lang="en-US" smtClean="0"/>
              <a:pPr/>
              <a:t>8</a:t>
            </a:fld>
            <a:endParaRPr lang="en-US"/>
          </a:p>
        </p:txBody>
      </p:sp>
      <p:pic>
        <p:nvPicPr>
          <p:cNvPr id="249858" name="Picture 2"/>
          <p:cNvPicPr>
            <a:picLocks noChangeAspect="1" noChangeArrowheads="1"/>
          </p:cNvPicPr>
          <p:nvPr/>
        </p:nvPicPr>
        <p:blipFill>
          <a:blip r:embed="rId3" cstate="print"/>
          <a:srcRect/>
          <a:stretch>
            <a:fillRect/>
          </a:stretch>
        </p:blipFill>
        <p:spPr bwMode="auto">
          <a:xfrm>
            <a:off x="539553" y="1340768"/>
            <a:ext cx="2160239" cy="1621727"/>
          </a:xfrm>
          <a:prstGeom prst="rect">
            <a:avLst/>
          </a:prstGeom>
          <a:noFill/>
          <a:ln w="9525">
            <a:noFill/>
            <a:miter lim="800000"/>
            <a:headEnd/>
            <a:tailEnd/>
          </a:ln>
        </p:spPr>
      </p:pic>
      <p:sp>
        <p:nvSpPr>
          <p:cNvPr id="7" name="Tekstvak 6"/>
          <p:cNvSpPr txBox="1"/>
          <p:nvPr/>
        </p:nvSpPr>
        <p:spPr>
          <a:xfrm>
            <a:off x="179512" y="3068960"/>
            <a:ext cx="3456384" cy="923330"/>
          </a:xfrm>
          <a:prstGeom prst="rect">
            <a:avLst/>
          </a:prstGeom>
          <a:noFill/>
        </p:spPr>
        <p:txBody>
          <a:bodyPr wrap="square" rtlCol="0">
            <a:spAutoFit/>
          </a:bodyPr>
          <a:lstStyle/>
          <a:p>
            <a:r>
              <a:rPr lang="nl-NL" dirty="0" smtClean="0"/>
              <a:t>Gestelwortels zijn de dikke wortels die vanuit de stam vertrekken</a:t>
            </a:r>
          </a:p>
        </p:txBody>
      </p:sp>
      <p:sp>
        <p:nvSpPr>
          <p:cNvPr id="8" name="Tekstvak 7"/>
          <p:cNvSpPr txBox="1"/>
          <p:nvPr/>
        </p:nvSpPr>
        <p:spPr>
          <a:xfrm>
            <a:off x="755576" y="5445224"/>
            <a:ext cx="3456384" cy="646331"/>
          </a:xfrm>
          <a:prstGeom prst="rect">
            <a:avLst/>
          </a:prstGeom>
          <a:noFill/>
        </p:spPr>
        <p:txBody>
          <a:bodyPr wrap="square" rtlCol="0">
            <a:spAutoFit/>
          </a:bodyPr>
          <a:lstStyle/>
          <a:p>
            <a:r>
              <a:rPr lang="nl-NL" dirty="0" smtClean="0"/>
              <a:t>Fijne wortels. Gestelwortels gaan over in fijne wortels</a:t>
            </a:r>
            <a:endParaRPr lang="nl-NL" dirty="0"/>
          </a:p>
        </p:txBody>
      </p:sp>
      <p:sp>
        <p:nvSpPr>
          <p:cNvPr id="11" name="Tekstvak 10"/>
          <p:cNvSpPr txBox="1"/>
          <p:nvPr/>
        </p:nvSpPr>
        <p:spPr>
          <a:xfrm>
            <a:off x="4283968" y="5013176"/>
            <a:ext cx="4536504" cy="1477328"/>
          </a:xfrm>
          <a:prstGeom prst="rect">
            <a:avLst/>
          </a:prstGeom>
          <a:noFill/>
        </p:spPr>
        <p:txBody>
          <a:bodyPr wrap="square" rtlCol="0">
            <a:spAutoFit/>
          </a:bodyPr>
          <a:lstStyle/>
          <a:p>
            <a:r>
              <a:rPr lang="nl-NL" dirty="0" smtClean="0"/>
              <a:t>Haarwortels. Fijne wortels gaan over in haarwortels. De haarwortels zijn slechts enkele mm</a:t>
            </a:r>
          </a:p>
          <a:p>
            <a:r>
              <a:rPr lang="nl-NL" dirty="0" smtClean="0"/>
              <a:t>lang en 0,2 tot 1 mm in diameter, maar enorm talrijk.</a:t>
            </a:r>
            <a:endParaRPr lang="nl-NL" dirty="0"/>
          </a:p>
        </p:txBody>
      </p:sp>
      <p:sp>
        <p:nvSpPr>
          <p:cNvPr id="12" name="Tekstvak 11"/>
          <p:cNvSpPr txBox="1"/>
          <p:nvPr/>
        </p:nvSpPr>
        <p:spPr>
          <a:xfrm>
            <a:off x="2915816" y="692696"/>
            <a:ext cx="6228184" cy="1754326"/>
          </a:xfrm>
          <a:prstGeom prst="rect">
            <a:avLst/>
          </a:prstGeom>
          <a:noFill/>
        </p:spPr>
        <p:txBody>
          <a:bodyPr wrap="square" rtlCol="0">
            <a:spAutoFit/>
          </a:bodyPr>
          <a:lstStyle/>
          <a:p>
            <a:r>
              <a:rPr lang="nl-NL" dirty="0" smtClean="0"/>
              <a:t>Wortelharen. De opname van water en mineralen gebeurt hoofdzakelijk via een zone van fijne wortelharen vlak achter</a:t>
            </a:r>
          </a:p>
          <a:p>
            <a:r>
              <a:rPr lang="nl-NL" dirty="0" smtClean="0"/>
              <a:t>de groeipunt van de haarwortels. Deze wortelharen leven slechts enkele uren of dagen tot enkele</a:t>
            </a:r>
          </a:p>
          <a:p>
            <a:r>
              <a:rPr lang="nl-NL" dirty="0" smtClean="0"/>
              <a:t>weken en worden continu vervangen, maar ze zijn essentieel voor de water- en mineralenopname.</a:t>
            </a:r>
            <a:endParaRPr lang="nl-N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6" name="Picture 6" descr="http://www.beorc.nl/wp-content/uploads/2011/09/vliegenzwam.jpg">
            <a:hlinkClick r:id="rId2"/>
          </p:cNvPr>
          <p:cNvPicPr>
            <a:picLocks noChangeAspect="1" noChangeArrowheads="1"/>
          </p:cNvPicPr>
          <p:nvPr/>
        </p:nvPicPr>
        <p:blipFill>
          <a:blip r:embed="rId3" cstate="print"/>
          <a:srcRect/>
          <a:stretch>
            <a:fillRect/>
          </a:stretch>
        </p:blipFill>
        <p:spPr bwMode="auto">
          <a:xfrm>
            <a:off x="2051720" y="4365104"/>
            <a:ext cx="1944216" cy="1944216"/>
          </a:xfrm>
          <a:prstGeom prst="rect">
            <a:avLst/>
          </a:prstGeom>
          <a:noFill/>
        </p:spPr>
      </p:pic>
      <p:pic>
        <p:nvPicPr>
          <p:cNvPr id="250884" name="Picture 4" descr="http://miljolare.no/tema/planterogdyr/artikler/sopp/bilder/symbiose.jpg">
            <a:hlinkClick r:id="rId4"/>
          </p:cNvPr>
          <p:cNvPicPr>
            <a:picLocks noChangeAspect="1" noChangeArrowheads="1"/>
          </p:cNvPicPr>
          <p:nvPr/>
        </p:nvPicPr>
        <p:blipFill>
          <a:blip r:embed="rId5" cstate="print"/>
          <a:srcRect/>
          <a:stretch>
            <a:fillRect/>
          </a:stretch>
        </p:blipFill>
        <p:spPr bwMode="auto">
          <a:xfrm>
            <a:off x="4139952" y="4365104"/>
            <a:ext cx="2376264" cy="2029726"/>
          </a:xfrm>
          <a:prstGeom prst="rect">
            <a:avLst/>
          </a:prstGeom>
          <a:noFill/>
        </p:spPr>
      </p:pic>
      <p:sp>
        <p:nvSpPr>
          <p:cNvPr id="2" name="Titel 1"/>
          <p:cNvSpPr>
            <a:spLocks noGrp="1"/>
          </p:cNvSpPr>
          <p:nvPr>
            <p:ph type="title"/>
          </p:nvPr>
        </p:nvSpPr>
        <p:spPr/>
        <p:txBody>
          <a:bodyPr/>
          <a:lstStyle/>
          <a:p>
            <a:r>
              <a:rPr lang="nl-NL" dirty="0" smtClean="0"/>
              <a:t>Symbiose.</a:t>
            </a:r>
            <a:endParaRPr lang="nl-NL" dirty="0"/>
          </a:p>
        </p:txBody>
      </p:sp>
      <p:sp>
        <p:nvSpPr>
          <p:cNvPr id="5" name="Tijdelijke aanduiding voor dianummer 4"/>
          <p:cNvSpPr>
            <a:spLocks noGrp="1"/>
          </p:cNvSpPr>
          <p:nvPr>
            <p:ph type="sldNum" sz="quarter" idx="10"/>
          </p:nvPr>
        </p:nvSpPr>
        <p:spPr/>
        <p:txBody>
          <a:bodyPr/>
          <a:lstStyle/>
          <a:p>
            <a:fld id="{5480F510-0E61-4D50-A7F4-7EFD8597F246}" type="slidenum">
              <a:rPr lang="en-US" smtClean="0"/>
              <a:pPr/>
              <a:t>9</a:t>
            </a:fld>
            <a:endParaRPr lang="en-US"/>
          </a:p>
        </p:txBody>
      </p:sp>
      <p:sp>
        <p:nvSpPr>
          <p:cNvPr id="6" name="Tekstvak 5"/>
          <p:cNvSpPr txBox="1"/>
          <p:nvPr/>
        </p:nvSpPr>
        <p:spPr>
          <a:xfrm>
            <a:off x="755577" y="1412776"/>
            <a:ext cx="7848872" cy="2308324"/>
          </a:xfrm>
          <a:prstGeom prst="rect">
            <a:avLst/>
          </a:prstGeom>
          <a:noFill/>
        </p:spPr>
        <p:txBody>
          <a:bodyPr wrap="square" rtlCol="0">
            <a:spAutoFit/>
          </a:bodyPr>
          <a:lstStyle/>
          <a:p>
            <a:r>
              <a:rPr lang="nl-NL" sz="1600" b="1" dirty="0" err="1" smtClean="0"/>
              <a:t>Mycorrhiza</a:t>
            </a:r>
            <a:endParaRPr lang="nl-NL" sz="1600" b="1" dirty="0" smtClean="0"/>
          </a:p>
          <a:p>
            <a:r>
              <a:rPr lang="nl-NL" sz="1600" i="1" dirty="0" err="1" smtClean="0"/>
              <a:t>Mycorrhiza</a:t>
            </a:r>
            <a:r>
              <a:rPr lang="nl-NL" sz="1600" i="1" dirty="0" smtClean="0"/>
              <a:t> zijn een symbiose tussen schimmels en bomen, een samenwerking waarvan beide partners voordelen ondervinden.</a:t>
            </a:r>
          </a:p>
          <a:p>
            <a:r>
              <a:rPr lang="nl-NL" sz="1600" i="1" dirty="0" smtClean="0"/>
              <a:t>De schimmel krijgt van de boom suikers als energiebron en zorgt voor een extra opnamecapaciteit voor de boom. Zo</a:t>
            </a:r>
          </a:p>
          <a:p>
            <a:r>
              <a:rPr lang="nl-NL" sz="1600" i="1" dirty="0" smtClean="0"/>
              <a:t>krijgt hij toegang tot water en mineralen die anders moeilijk opneembaar zijn.</a:t>
            </a:r>
          </a:p>
          <a:p>
            <a:r>
              <a:rPr lang="nl-NL" sz="1600" i="1" dirty="0" smtClean="0"/>
              <a:t>Veel bomen hebben </a:t>
            </a:r>
            <a:r>
              <a:rPr lang="nl-NL" sz="1600" i="1" dirty="0" err="1" smtClean="0"/>
              <a:t>mycorrhiza</a:t>
            </a:r>
            <a:r>
              <a:rPr lang="nl-NL" sz="1600" i="1" dirty="0" smtClean="0"/>
              <a:t> nodig om te kunnen groeien (bv. beuk, eik en den), voor andere is het niet essentieel (bv.</a:t>
            </a:r>
          </a:p>
          <a:p>
            <a:r>
              <a:rPr lang="nl-NL" sz="1600" i="1" dirty="0" smtClean="0"/>
              <a:t>esdoorn en berk).</a:t>
            </a:r>
            <a:endParaRPr lang="nl-NL" sz="1600" dirty="0"/>
          </a:p>
        </p:txBody>
      </p:sp>
      <p:pic>
        <p:nvPicPr>
          <p:cNvPr id="250882" name="Picture 2" descr="http://www.acsense.nl/marketing/resources/gebruiker/Symbiose_hert.jpg">
            <a:hlinkClick r:id="rId6"/>
          </p:cNvPr>
          <p:cNvPicPr>
            <a:picLocks noChangeAspect="1" noChangeArrowheads="1"/>
          </p:cNvPicPr>
          <p:nvPr/>
        </p:nvPicPr>
        <p:blipFill>
          <a:blip r:embed="rId7" cstate="print"/>
          <a:srcRect/>
          <a:stretch>
            <a:fillRect/>
          </a:stretch>
        </p:blipFill>
        <p:spPr bwMode="auto">
          <a:xfrm>
            <a:off x="6012160" y="3284984"/>
            <a:ext cx="2619375" cy="174307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C3_ontwerpsjablonen[1].def">
  <a:themeElements>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C3_ontwerpsjablonen[1].def">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C3_ontwerpsjablonen[1].de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C3_ontwerpsjablonen[1].de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C3_ontwerpsjablonen[1].de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C3_ontwerpsjablonen[1].de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C3_ontwerpsjablonen[1].de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C3_ontwerpsjablonen[1].de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C3_ontwerpsjablonen[1].de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C3_ontwerpsjablonen[1].de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C3_ontwerpsjablonen[1].de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C3_ontwerpsjablonen[1].de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C3_ontwerpsjablonen[1].de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GC3_ontwerpsjablonen[1].def">
  <a:themeElements>
    <a:clrScheme name="3_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GC3_ontwerpsjablonen[1].def">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GC3_ontwerpsjablonen[1].de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GC3_ontwerpsjablonen[1].de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GC3_ontwerpsjablonen[1].de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GC3_ontwerpsjablonen[1].de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GC3_ontwerpsjablonen[1].de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GC3_ontwerpsjablonen[1].de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GC3_ontwerpsjablonen[1].de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GC3_ontwerpsjablonen[1].de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GC3_ontwerpsjablonen[1].de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GC3_ontwerpsjablonen[1].de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GC3_ontwerpsjablonen[1].de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GC3_ontwerpsjablonen[1].def">
  <a:themeElements>
    <a:clrScheme name="4_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GC3_ontwerpsjablonen[1].def">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GC3_ontwerpsjablonen[1].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GC3_ontwerpsjablonen[1].de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GC3_ontwerpsjablonen[1].de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GC3_ontwerpsjablonen[1].de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GC3_ontwerpsjablonen[1].de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GC3_ontwerpsjablonen[1].de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GC3_ontwerpsjablonen[1].de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GC3_ontwerpsjablonen[1].de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GC3_ontwerpsjablonen[1].de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GC3_ontwerpsjablonen[1].de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GC3_ontwerpsjablonen[1].de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GC3_ontwerpsjablonen[1].de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GC3_ontwerpsjablonen</Template>
  <TotalTime>286</TotalTime>
  <Words>799</Words>
  <Application>Microsoft Office PowerPoint</Application>
  <PresentationFormat>Diavoorstelling (4:3)</PresentationFormat>
  <Paragraphs>114</Paragraphs>
  <Slides>20</Slides>
  <Notes>0</Notes>
  <HiddenSlides>0</HiddenSlides>
  <MMClips>0</MMClips>
  <ScaleCrop>false</ScaleCrop>
  <HeadingPairs>
    <vt:vector size="6" baseType="variant">
      <vt:variant>
        <vt:lpstr>Gebruikte lettertypen</vt:lpstr>
      </vt:variant>
      <vt:variant>
        <vt:i4>2</vt:i4>
      </vt:variant>
      <vt:variant>
        <vt:lpstr>Thema</vt:lpstr>
      </vt:variant>
      <vt:variant>
        <vt:i4>3</vt:i4>
      </vt:variant>
      <vt:variant>
        <vt:lpstr>Diatitels</vt:lpstr>
      </vt:variant>
      <vt:variant>
        <vt:i4>20</vt:i4>
      </vt:variant>
    </vt:vector>
  </HeadingPairs>
  <TitlesOfParts>
    <vt:vector size="25" baseType="lpstr">
      <vt:lpstr>Arial</vt:lpstr>
      <vt:lpstr>Verdana</vt:lpstr>
      <vt:lpstr>GC3_ontwerpsjablonen[1].def</vt:lpstr>
      <vt:lpstr>3_GC3_ontwerpsjablonen[1].def</vt:lpstr>
      <vt:lpstr>4_GC3_ontwerpsjablonen[1].def</vt:lpstr>
      <vt:lpstr>Boomanatomie</vt:lpstr>
      <vt:lpstr>Voor bomen heb je een goede basiskennis nodig voor:</vt:lpstr>
      <vt:lpstr>Boom of heester?</vt:lpstr>
      <vt:lpstr>Conifeer</vt:lpstr>
      <vt:lpstr>Stam, tak, twijg, scheut</vt:lpstr>
      <vt:lpstr>Kroon Het totaal aan takken op de stam, hiervan zijn véél soorten. </vt:lpstr>
      <vt:lpstr>Wortelplaat</vt:lpstr>
      <vt:lpstr>De wortels</vt:lpstr>
      <vt:lpstr>Symbiose.</vt:lpstr>
      <vt:lpstr>Stam</vt:lpstr>
      <vt:lpstr>Kernhout.</vt:lpstr>
      <vt:lpstr>Grootte van bomen.</vt:lpstr>
      <vt:lpstr>processierups</vt:lpstr>
      <vt:lpstr>Kastanje mineermot</vt:lpstr>
      <vt:lpstr>Paardenkastanje bloedingsziekte</vt:lpstr>
      <vt:lpstr>Gallen</vt:lpstr>
      <vt:lpstr>Roest bij peren</vt:lpstr>
      <vt:lpstr>PowerPoint-presentatie</vt:lpstr>
      <vt:lpstr>Deel twee in een andere kleur</vt:lpstr>
      <vt:lpstr>Lorem ipsum dolor sit amet </vt:lpstr>
    </vt:vector>
  </TitlesOfParts>
  <Company>Min. van Buitenlandse Zaken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Gebruik van Powerpoint sjablonen</dc:title>
  <dc:creator>Martin Drenth</dc:creator>
  <cp:lastModifiedBy>Henri van Son</cp:lastModifiedBy>
  <cp:revision>29</cp:revision>
  <dcterms:created xsi:type="dcterms:W3CDTF">2008-06-12T09:58:02Z</dcterms:created>
  <dcterms:modified xsi:type="dcterms:W3CDTF">2016-03-09T07:38:59Z</dcterms:modified>
</cp:coreProperties>
</file>